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6858000" cx="12192000"/>
  <p:notesSz cx="6858000" cy="9144000"/>
  <p:embeddedFontLst>
    <p:embeddedFont>
      <p:font typeface="Gill Sans"/>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font" Target="fonts/GillSans-bold.fntdata"/><Relationship Id="rId10" Type="http://schemas.openxmlformats.org/officeDocument/2006/relationships/slide" Target="slides/slide4.xml"/><Relationship Id="rId21" Type="http://schemas.openxmlformats.org/officeDocument/2006/relationships/font" Target="fonts/GillSans-regular.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png>
</file>

<file path=ppt/media/image2.jpg>
</file>

<file path=ppt/media/image3.png>
</file>

<file path=ppt/media/image4.png>
</file>

<file path=ppt/media/image6.jp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11" name="Shape 11"/>
        <p:cNvGrpSpPr/>
        <p:nvPr/>
      </p:nvGrpSpPr>
      <p:grpSpPr>
        <a:xfrm>
          <a:off x="0" y="0"/>
          <a:ext cx="0" cy="0"/>
          <a:chOff x="0" y="0"/>
          <a:chExt cx="0" cy="0"/>
        </a:xfrm>
      </p:grpSpPr>
      <p:sp>
        <p:nvSpPr>
          <p:cNvPr id="12" name="Google Shape;12;p2"/>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14" name="Google Shape;14;p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4" name="Shape 74"/>
        <p:cNvGrpSpPr/>
        <p:nvPr/>
      </p:nvGrpSpPr>
      <p:grpSpPr>
        <a:xfrm>
          <a:off x="0" y="0"/>
          <a:ext cx="0" cy="0"/>
          <a:chOff x="0" y="0"/>
          <a:chExt cx="0" cy="0"/>
        </a:xfrm>
      </p:grpSpPr>
      <p:sp>
        <p:nvSpPr>
          <p:cNvPr id="75" name="Google Shape;75;p12"/>
          <p:cNvSpPr/>
          <p:nvPr/>
        </p:nvSpPr>
        <p:spPr>
          <a:xfrm>
            <a:off x="0" y="0"/>
            <a:ext cx="6095999"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2"/>
          <p:cNvSpPr txBox="1"/>
          <p:nvPr>
            <p:ph type="title"/>
          </p:nvPr>
        </p:nvSpPr>
        <p:spPr>
          <a:xfrm>
            <a:off x="808523" y="2243828"/>
            <a:ext cx="4494998" cy="1134640"/>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2"/>
          <p:cNvSpPr/>
          <p:nvPr>
            <p:ph idx="2" type="pic"/>
          </p:nvPr>
        </p:nvSpPr>
        <p:spPr>
          <a:xfrm>
            <a:off x="6095999" y="0"/>
            <a:ext cx="6102097" cy="6858000"/>
          </a:xfrm>
          <a:prstGeom prst="rect">
            <a:avLst/>
          </a:prstGeom>
          <a:solidFill>
            <a:srgbClr val="BFBFBF"/>
          </a:solidFill>
          <a:ln>
            <a:noFill/>
          </a:ln>
        </p:spPr>
      </p:sp>
      <p:sp>
        <p:nvSpPr>
          <p:cNvPr id="78" name="Google Shape;78;p12"/>
          <p:cNvSpPr txBox="1"/>
          <p:nvPr>
            <p:ph idx="1" type="body"/>
          </p:nvPr>
        </p:nvSpPr>
        <p:spPr>
          <a:xfrm>
            <a:off x="1115568" y="3549918"/>
            <a:ext cx="3794760" cy="2194037"/>
          </a:xfrm>
          <a:prstGeom prst="rect">
            <a:avLst/>
          </a:prstGeom>
          <a:noFill/>
          <a:ln>
            <a:noFill/>
          </a:ln>
        </p:spPr>
        <p:txBody>
          <a:bodyPr anchorCtr="1" anchor="t" bIns="45700" lIns="91425" spcFirstLastPara="1" rIns="91425" wrap="square" tIns="45700">
            <a:norm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79" name="Google Shape;79;p1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2"/>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2" name="Shape 82"/>
        <p:cNvGrpSpPr/>
        <p:nvPr/>
      </p:nvGrpSpPr>
      <p:grpSpPr>
        <a:xfrm>
          <a:off x="0" y="0"/>
          <a:ext cx="0" cy="0"/>
          <a:chOff x="0" y="0"/>
          <a:chExt cx="0" cy="0"/>
        </a:xfrm>
      </p:grpSpPr>
      <p:sp>
        <p:nvSpPr>
          <p:cNvPr id="83" name="Google Shape;83;p13"/>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13"/>
          <p:cNvSpPr txBox="1"/>
          <p:nvPr>
            <p:ph idx="1" type="body"/>
          </p:nvPr>
        </p:nvSpPr>
        <p:spPr>
          <a:xfrm rot="5400000">
            <a:off x="4545009" y="324172"/>
            <a:ext cx="3101983" cy="7729728"/>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85" name="Google Shape;85;p13"/>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3"/>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3"/>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8" name="Shape 88"/>
        <p:cNvGrpSpPr/>
        <p:nvPr/>
      </p:nvGrpSpPr>
      <p:grpSpPr>
        <a:xfrm>
          <a:off x="0" y="0"/>
          <a:ext cx="0" cy="0"/>
          <a:chOff x="0" y="0"/>
          <a:chExt cx="0" cy="0"/>
        </a:xfrm>
      </p:grpSpPr>
      <p:sp>
        <p:nvSpPr>
          <p:cNvPr id="89" name="Google Shape;89;p14"/>
          <p:cNvSpPr txBox="1"/>
          <p:nvPr>
            <p:ph type="title"/>
          </p:nvPr>
        </p:nvSpPr>
        <p:spPr>
          <a:xfrm rot="5400000">
            <a:off x="6810676" y="2779696"/>
            <a:ext cx="4983480" cy="1298608"/>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14"/>
          <p:cNvSpPr txBox="1"/>
          <p:nvPr>
            <p:ph idx="1" type="body"/>
          </p:nvPr>
        </p:nvSpPr>
        <p:spPr>
          <a:xfrm rot="5400000">
            <a:off x="2838641" y="329756"/>
            <a:ext cx="4983480" cy="6198489"/>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91" name="Google Shape;91;p14"/>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4"/>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4"/>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4"/>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26" name="Google Shape;26;p4"/>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29" name="Shape 29"/>
        <p:cNvGrpSpPr/>
        <p:nvPr/>
      </p:nvGrpSpPr>
      <p:grpSpPr>
        <a:xfrm>
          <a:off x="0" y="0"/>
          <a:ext cx="0" cy="0"/>
          <a:chOff x="0" y="0"/>
          <a:chExt cx="0" cy="0"/>
        </a:xfrm>
      </p:grpSpPr>
      <p:sp>
        <p:nvSpPr>
          <p:cNvPr id="30" name="Google Shape;30;p5"/>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32" name="Google Shape;32;p5"/>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5"/>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35" name="Shape 35"/>
        <p:cNvGrpSpPr/>
        <p:nvPr/>
      </p:nvGrpSpPr>
      <p:grpSpPr>
        <a:xfrm>
          <a:off x="0" y="0"/>
          <a:ext cx="0" cy="0"/>
          <a:chOff x="0" y="0"/>
          <a:chExt cx="0" cy="0"/>
        </a:xfrm>
      </p:grpSpPr>
      <p:sp>
        <p:nvSpPr>
          <p:cNvPr id="36" name="Google Shape;36;p6"/>
          <p:cNvSpPr txBox="1"/>
          <p:nvPr>
            <p:ph type="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6"/>
          <p:cNvSpPr txBox="1"/>
          <p:nvPr>
            <p:ph idx="1" type="body"/>
          </p:nvPr>
        </p:nvSpPr>
        <p:spPr>
          <a:xfrm>
            <a:off x="2695194" y="4352465"/>
            <a:ext cx="6801612" cy="1265082"/>
          </a:xfrm>
          <a:prstGeom prst="rect">
            <a:avLst/>
          </a:prstGeom>
          <a:noFill/>
          <a:ln>
            <a:noFill/>
          </a:ln>
        </p:spPr>
        <p:txBody>
          <a:bodyPr anchorCtr="1" anchor="t" bIns="45700" lIns="91425" spcFirstLastPara="1" rIns="91425" wrap="square" tIns="45700">
            <a:normAutofit/>
          </a:bodyPr>
          <a:lstStyle>
            <a:lvl1pPr indent="-228600" lvl="0" marL="457200" algn="l">
              <a:lnSpc>
                <a:spcPct val="100000"/>
              </a:lnSpc>
              <a:spcBef>
                <a:spcPts val="1000"/>
              </a:spcBef>
              <a:spcAft>
                <a:spcPts val="0"/>
              </a:spcAft>
              <a:buSzPts val="2000"/>
              <a:buNone/>
              <a:defRPr sz="2000">
                <a:solidFill>
                  <a:schemeClr val="lt1"/>
                </a:solidFill>
              </a:defRPr>
            </a:lvl1pPr>
            <a:lvl2pPr indent="-228600" lvl="1" marL="914400" algn="l">
              <a:lnSpc>
                <a:spcPct val="100000"/>
              </a:lnSpc>
              <a:spcBef>
                <a:spcPts val="1000"/>
              </a:spcBef>
              <a:spcAft>
                <a:spcPts val="0"/>
              </a:spcAft>
              <a:buSzPts val="2000"/>
              <a:buNone/>
              <a:defRPr sz="2000">
                <a:solidFill>
                  <a:schemeClr val="lt1"/>
                </a:solidFill>
              </a:defRPr>
            </a:lvl2pPr>
            <a:lvl3pPr indent="-228600" lvl="2" marL="1371600" algn="l">
              <a:lnSpc>
                <a:spcPct val="100000"/>
              </a:lnSpc>
              <a:spcBef>
                <a:spcPts val="1000"/>
              </a:spcBef>
              <a:spcAft>
                <a:spcPts val="0"/>
              </a:spcAft>
              <a:buSzPts val="1800"/>
              <a:buNone/>
              <a:defRPr sz="1800">
                <a:solidFill>
                  <a:schemeClr val="lt1"/>
                </a:solidFill>
              </a:defRPr>
            </a:lvl3pPr>
            <a:lvl4pPr indent="-228600" lvl="3" marL="1828800" algn="l">
              <a:lnSpc>
                <a:spcPct val="100000"/>
              </a:lnSpc>
              <a:spcBef>
                <a:spcPts val="1000"/>
              </a:spcBef>
              <a:spcAft>
                <a:spcPts val="0"/>
              </a:spcAft>
              <a:buSzPts val="1600"/>
              <a:buNone/>
              <a:defRPr sz="1600">
                <a:solidFill>
                  <a:schemeClr val="lt1"/>
                </a:solidFill>
              </a:defRPr>
            </a:lvl4pPr>
            <a:lvl5pPr indent="-228600" lvl="4" marL="2286000" algn="l">
              <a:lnSpc>
                <a:spcPct val="100000"/>
              </a:lnSpc>
              <a:spcBef>
                <a:spcPts val="1000"/>
              </a:spcBef>
              <a:spcAft>
                <a:spcPts val="0"/>
              </a:spcAft>
              <a:buSzPts val="1600"/>
              <a:buNone/>
              <a:defRPr sz="1600">
                <a:solidFill>
                  <a:schemeClr val="lt1"/>
                </a:solidFill>
              </a:defRPr>
            </a:lvl5pPr>
            <a:lvl6pPr indent="-228600" lvl="5" marL="2743200" algn="l">
              <a:lnSpc>
                <a:spcPct val="100000"/>
              </a:lnSpc>
              <a:spcBef>
                <a:spcPts val="1000"/>
              </a:spcBef>
              <a:spcAft>
                <a:spcPts val="0"/>
              </a:spcAft>
              <a:buSzPts val="1600"/>
              <a:buNone/>
              <a:defRPr sz="1600">
                <a:solidFill>
                  <a:schemeClr val="lt1"/>
                </a:solidFill>
              </a:defRPr>
            </a:lvl6pPr>
            <a:lvl7pPr indent="-228600" lvl="6" marL="3200400" algn="l">
              <a:lnSpc>
                <a:spcPct val="100000"/>
              </a:lnSpc>
              <a:spcBef>
                <a:spcPts val="1000"/>
              </a:spcBef>
              <a:spcAft>
                <a:spcPts val="0"/>
              </a:spcAft>
              <a:buSzPts val="1600"/>
              <a:buNone/>
              <a:defRPr sz="1600">
                <a:solidFill>
                  <a:schemeClr val="lt1"/>
                </a:solidFill>
              </a:defRPr>
            </a:lvl7pPr>
            <a:lvl8pPr indent="-228600" lvl="7" marL="3657600" algn="l">
              <a:lnSpc>
                <a:spcPct val="100000"/>
              </a:lnSpc>
              <a:spcBef>
                <a:spcPts val="1000"/>
              </a:spcBef>
              <a:spcAft>
                <a:spcPts val="0"/>
              </a:spcAft>
              <a:buSzPts val="1600"/>
              <a:buNone/>
              <a:defRPr sz="1600">
                <a:solidFill>
                  <a:schemeClr val="lt1"/>
                </a:solidFill>
              </a:defRPr>
            </a:lvl8pPr>
            <a:lvl9pPr indent="-228600" lvl="8" marL="4114800" algn="l">
              <a:lnSpc>
                <a:spcPct val="100000"/>
              </a:lnSpc>
              <a:spcBef>
                <a:spcPts val="1000"/>
              </a:spcBef>
              <a:spcAft>
                <a:spcPts val="0"/>
              </a:spcAft>
              <a:buSzPts val="1600"/>
              <a:buNone/>
              <a:defRPr sz="1600">
                <a:solidFill>
                  <a:schemeClr val="lt1"/>
                </a:solidFill>
              </a:defRPr>
            </a:lvl9pPr>
          </a:lstStyle>
          <a:p/>
        </p:txBody>
      </p:sp>
      <p:sp>
        <p:nvSpPr>
          <p:cNvPr id="38" name="Google Shape;38;p6"/>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6"/>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1" name="Shape 41"/>
        <p:cNvGrpSpPr/>
        <p:nvPr/>
      </p:nvGrpSpPr>
      <p:grpSpPr>
        <a:xfrm>
          <a:off x="0" y="0"/>
          <a:ext cx="0" cy="0"/>
          <a:chOff x="0" y="0"/>
          <a:chExt cx="0" cy="0"/>
        </a:xfrm>
      </p:grpSpPr>
      <p:sp>
        <p:nvSpPr>
          <p:cNvPr id="42" name="Google Shape;42;p7"/>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7"/>
          <p:cNvSpPr txBox="1"/>
          <p:nvPr>
            <p:ph idx="1" type="body"/>
          </p:nvPr>
        </p:nvSpPr>
        <p:spPr>
          <a:xfrm>
            <a:off x="1581912" y="2638044"/>
            <a:ext cx="4271771" cy="310198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4" name="Google Shape;44;p7"/>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5" name="Google Shape;45;p7"/>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7"/>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8" name="Shape 48"/>
        <p:cNvGrpSpPr/>
        <p:nvPr/>
      </p:nvGrpSpPr>
      <p:grpSpPr>
        <a:xfrm>
          <a:off x="0" y="0"/>
          <a:ext cx="0" cy="0"/>
          <a:chOff x="0" y="0"/>
          <a:chExt cx="0" cy="0"/>
        </a:xfrm>
      </p:grpSpPr>
      <p:sp>
        <p:nvSpPr>
          <p:cNvPr id="49" name="Google Shape;49;p8"/>
          <p:cNvSpPr txBox="1"/>
          <p:nvPr>
            <p:ph idx="1" type="body"/>
          </p:nvPr>
        </p:nvSpPr>
        <p:spPr>
          <a:xfrm>
            <a:off x="1583436" y="2313433"/>
            <a:ext cx="4270248" cy="704087"/>
          </a:xfrm>
          <a:prstGeom prst="rect">
            <a:avLst/>
          </a:prstGeom>
          <a:noFill/>
          <a:ln>
            <a:noFill/>
          </a:ln>
        </p:spPr>
        <p:txBody>
          <a:bodyPr anchorCtr="1" anchor="b" bIns="45700" lIns="91425" spcFirstLastPara="1" rIns="91425" wrap="square" tIns="45700">
            <a:norm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50" name="Google Shape;50;p8"/>
          <p:cNvSpPr txBox="1"/>
          <p:nvPr>
            <p:ph idx="2" type="body"/>
          </p:nvPr>
        </p:nvSpPr>
        <p:spPr>
          <a:xfrm>
            <a:off x="1583436" y="3143250"/>
            <a:ext cx="4270248" cy="25967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51" name="Google Shape;51;p8"/>
          <p:cNvSpPr txBox="1"/>
          <p:nvPr>
            <p:ph idx="3" type="body"/>
          </p:nvPr>
        </p:nvSpPr>
        <p:spPr>
          <a:xfrm>
            <a:off x="6338316" y="3143250"/>
            <a:ext cx="4253484" cy="25967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30200" lvl="4" marL="2286000" algn="l">
              <a:lnSpc>
                <a:spcPct val="100000"/>
              </a:lnSpc>
              <a:spcBef>
                <a:spcPts val="1000"/>
              </a:spcBef>
              <a:spcAft>
                <a:spcPts val="0"/>
              </a:spcAft>
              <a:buSzPts val="16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52" name="Google Shape;52;p8"/>
          <p:cNvSpPr txBox="1"/>
          <p:nvPr>
            <p:ph idx="4" type="body"/>
          </p:nvPr>
        </p:nvSpPr>
        <p:spPr>
          <a:xfrm>
            <a:off x="6338316" y="2313433"/>
            <a:ext cx="4270248" cy="704087"/>
          </a:xfrm>
          <a:prstGeom prst="rect">
            <a:avLst/>
          </a:prstGeom>
          <a:noFill/>
          <a:ln>
            <a:noFill/>
          </a:ln>
        </p:spPr>
        <p:txBody>
          <a:bodyPr anchorCtr="1" anchor="b" bIns="45700" lIns="91425" spcFirstLastPara="1" rIns="91425" wrap="square" tIns="45700">
            <a:norm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53" name="Google Shape;53;p8"/>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8"/>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8"/>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56" name="Google Shape;56;p8"/>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9"/>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9"/>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9"/>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 name="Shape 62"/>
        <p:cNvGrpSpPr/>
        <p:nvPr/>
      </p:nvGrpSpPr>
      <p:grpSpPr>
        <a:xfrm>
          <a:off x="0" y="0"/>
          <a:ext cx="0" cy="0"/>
          <a:chOff x="0" y="0"/>
          <a:chExt cx="0" cy="0"/>
        </a:xfrm>
      </p:grpSpPr>
      <p:sp>
        <p:nvSpPr>
          <p:cNvPr id="63" name="Google Shape;63;p10"/>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0"/>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0"/>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6" name="Shape 66"/>
        <p:cNvGrpSpPr/>
        <p:nvPr/>
      </p:nvGrpSpPr>
      <p:grpSpPr>
        <a:xfrm>
          <a:off x="0" y="0"/>
          <a:ext cx="0" cy="0"/>
          <a:chOff x="0" y="0"/>
          <a:chExt cx="0" cy="0"/>
        </a:xfrm>
      </p:grpSpPr>
      <p:sp>
        <p:nvSpPr>
          <p:cNvPr id="67" name="Google Shape;67;p11"/>
          <p:cNvSpPr/>
          <p:nvPr/>
        </p:nvSpPr>
        <p:spPr>
          <a:xfrm>
            <a:off x="0" y="0"/>
            <a:ext cx="6096000"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rm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1"/>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normAutofit/>
          </a:bodyPr>
          <a:lstStyle>
            <a:lvl1pPr indent="-349250" lvl="0" marL="457200" algn="l">
              <a:lnSpc>
                <a:spcPct val="100000"/>
              </a:lnSpc>
              <a:spcBef>
                <a:spcPts val="1000"/>
              </a:spcBef>
              <a:spcAft>
                <a:spcPts val="0"/>
              </a:spcAft>
              <a:buSzPts val="1900"/>
              <a:buChar char="•"/>
              <a:defRPr sz="1900">
                <a:solidFill>
                  <a:schemeClr val="dk1"/>
                </a:solidFill>
              </a:defRPr>
            </a:lvl1pPr>
            <a:lvl2pPr indent="-330200" lvl="1" marL="914400" algn="l">
              <a:lnSpc>
                <a:spcPct val="100000"/>
              </a:lnSpc>
              <a:spcBef>
                <a:spcPts val="1000"/>
              </a:spcBef>
              <a:spcAft>
                <a:spcPts val="0"/>
              </a:spcAft>
              <a:buSzPts val="1600"/>
              <a:buChar char="•"/>
              <a:defRPr sz="1600">
                <a:solidFill>
                  <a:schemeClr val="dk1"/>
                </a:solidFill>
              </a:defRPr>
            </a:lvl2pPr>
            <a:lvl3pPr indent="-330200" lvl="2" marL="1371600" algn="l">
              <a:lnSpc>
                <a:spcPct val="100000"/>
              </a:lnSpc>
              <a:spcBef>
                <a:spcPts val="1000"/>
              </a:spcBef>
              <a:spcAft>
                <a:spcPts val="0"/>
              </a:spcAft>
              <a:buSzPts val="1600"/>
              <a:buChar char="•"/>
              <a:defRPr sz="1600">
                <a:solidFill>
                  <a:schemeClr val="dk1"/>
                </a:solidFill>
              </a:defRPr>
            </a:lvl3pPr>
            <a:lvl4pPr indent="-330200" lvl="3" marL="1828800" algn="l">
              <a:lnSpc>
                <a:spcPct val="100000"/>
              </a:lnSpc>
              <a:spcBef>
                <a:spcPts val="1000"/>
              </a:spcBef>
              <a:spcAft>
                <a:spcPts val="0"/>
              </a:spcAft>
              <a:buSzPts val="1600"/>
              <a:buChar char="•"/>
              <a:defRPr sz="1600">
                <a:solidFill>
                  <a:schemeClr val="dk1"/>
                </a:solidFill>
              </a:defRPr>
            </a:lvl4pPr>
            <a:lvl5pPr indent="-330200" lvl="4" marL="2286000" algn="l">
              <a:lnSpc>
                <a:spcPct val="100000"/>
              </a:lnSpc>
              <a:spcBef>
                <a:spcPts val="1000"/>
              </a:spcBef>
              <a:spcAft>
                <a:spcPts val="0"/>
              </a:spcAft>
              <a:buSzPts val="1600"/>
              <a:buChar char="•"/>
              <a:defRPr sz="1600">
                <a:solidFill>
                  <a:schemeClr val="dk1"/>
                </a:solidFill>
              </a:defRPr>
            </a:lvl5pPr>
            <a:lvl6pPr indent="-330200" lvl="5" marL="2743200" algn="l">
              <a:lnSpc>
                <a:spcPct val="100000"/>
              </a:lnSpc>
              <a:spcBef>
                <a:spcPts val="1000"/>
              </a:spcBef>
              <a:spcAft>
                <a:spcPts val="0"/>
              </a:spcAft>
              <a:buSzPts val="1600"/>
              <a:buChar char="•"/>
              <a:defRPr sz="1600"/>
            </a:lvl6pPr>
            <a:lvl7pPr indent="-330200" lvl="6" marL="3200400" algn="l">
              <a:lnSpc>
                <a:spcPct val="100000"/>
              </a:lnSpc>
              <a:spcBef>
                <a:spcPts val="1000"/>
              </a:spcBef>
              <a:spcAft>
                <a:spcPts val="0"/>
              </a:spcAft>
              <a:buSzPts val="1600"/>
              <a:buChar char="•"/>
              <a:defRPr sz="1600"/>
            </a:lvl7pPr>
            <a:lvl8pPr indent="-330200" lvl="7" marL="3657600" algn="l">
              <a:lnSpc>
                <a:spcPct val="100000"/>
              </a:lnSpc>
              <a:spcBef>
                <a:spcPts val="1000"/>
              </a:spcBef>
              <a:spcAft>
                <a:spcPts val="0"/>
              </a:spcAft>
              <a:buSzPts val="1600"/>
              <a:buChar char="•"/>
              <a:defRPr sz="1600"/>
            </a:lvl8pPr>
            <a:lvl9pPr indent="-330200" lvl="8" marL="4114800" algn="l">
              <a:lnSpc>
                <a:spcPct val="100000"/>
              </a:lnSpc>
              <a:spcBef>
                <a:spcPts val="1000"/>
              </a:spcBef>
              <a:spcAft>
                <a:spcPts val="0"/>
              </a:spcAft>
              <a:buSzPts val="1600"/>
              <a:buChar char="•"/>
              <a:defRPr sz="1600"/>
            </a:lvl9pPr>
          </a:lstStyle>
          <a:p/>
        </p:txBody>
      </p:sp>
      <p:sp>
        <p:nvSpPr>
          <p:cNvPr id="70" name="Google Shape;70;p11"/>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rm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71" name="Google Shape;71;p1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11" Type="http://schemas.openxmlformats.org/officeDocument/2006/relationships/slideLayout" Target="../slideLayouts/slideLayout12.xml"/><Relationship Id="rId10" Type="http://schemas.openxmlformats.org/officeDocument/2006/relationships/slideLayout" Target="../slideLayouts/slideLayout11.xml"/><Relationship Id="rId12" Type="http://schemas.openxmlformats.org/officeDocument/2006/relationships/theme" Target="../theme/theme3.xml"/><Relationship Id="rId9" Type="http://schemas.openxmlformats.org/officeDocument/2006/relationships/slideLayout" Target="../slideLayouts/slideLayout10.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marR="0" rtl="0" algn="ctr">
              <a:lnSpc>
                <a:spcPct val="90000"/>
              </a:lnSpc>
              <a:spcBef>
                <a:spcPts val="0"/>
              </a:spcBef>
              <a:spcAft>
                <a:spcPts val="0"/>
              </a:spcAft>
              <a:buClr>
                <a:srgbClr val="262626"/>
              </a:buClr>
              <a:buSzPts val="2800"/>
              <a:buFont typeface="Gill Sans"/>
              <a:buNone/>
              <a:defRPr b="0" i="0" sz="2800" u="none" cap="none" strike="noStrik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FEFEFE"/>
                </a:solidFill>
                <a:latin typeface="Gill Sans"/>
                <a:ea typeface="Gill Sans"/>
                <a:cs typeface="Gill Sans"/>
                <a:sym typeface="Gill Sans"/>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9pPr>
          </a:lstStyle>
          <a:p/>
        </p:txBody>
      </p:sp>
      <p:sp>
        <p:nvSpPr>
          <p:cNvPr id="8" name="Google Shape;8;p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9" name="Google Shape;9;p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10" name="Google Shape;10;p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Gill Sans"/>
                <a:ea typeface="Gill Sans"/>
                <a:cs typeface="Gill Sans"/>
                <a:sym typeface="Gill Sans"/>
              </a:defRPr>
            </a:lvl1pPr>
            <a:lvl2pPr indent="0" lvl="1" marL="0" marR="0" rtl="0" algn="ctr">
              <a:spcBef>
                <a:spcPts val="0"/>
              </a:spcBef>
              <a:buNone/>
              <a:defRPr b="0" i="0" sz="1100" u="none" cap="none" strike="noStrike">
                <a:solidFill>
                  <a:srgbClr val="FFFFFF"/>
                </a:solidFill>
                <a:latin typeface="Gill Sans"/>
                <a:ea typeface="Gill Sans"/>
                <a:cs typeface="Gill Sans"/>
                <a:sym typeface="Gill Sans"/>
              </a:defRPr>
            </a:lvl2pPr>
            <a:lvl3pPr indent="0" lvl="2" marL="0" marR="0" rtl="0" algn="ctr">
              <a:spcBef>
                <a:spcPts val="0"/>
              </a:spcBef>
              <a:buNone/>
              <a:defRPr b="0" i="0" sz="1100" u="none" cap="none" strike="noStrike">
                <a:solidFill>
                  <a:srgbClr val="FFFFFF"/>
                </a:solidFill>
                <a:latin typeface="Gill Sans"/>
                <a:ea typeface="Gill Sans"/>
                <a:cs typeface="Gill Sans"/>
                <a:sym typeface="Gill Sans"/>
              </a:defRPr>
            </a:lvl3pPr>
            <a:lvl4pPr indent="0" lvl="3" marL="0" marR="0" rtl="0" algn="ctr">
              <a:spcBef>
                <a:spcPts val="0"/>
              </a:spcBef>
              <a:buNone/>
              <a:defRPr b="0" i="0" sz="1100" u="none" cap="none" strike="noStrike">
                <a:solidFill>
                  <a:srgbClr val="FFFFFF"/>
                </a:solidFill>
                <a:latin typeface="Gill Sans"/>
                <a:ea typeface="Gill Sans"/>
                <a:cs typeface="Gill Sans"/>
                <a:sym typeface="Gill Sans"/>
              </a:defRPr>
            </a:lvl4pPr>
            <a:lvl5pPr indent="0" lvl="4" marL="0" marR="0" rtl="0" algn="ctr">
              <a:spcBef>
                <a:spcPts val="0"/>
              </a:spcBef>
              <a:buNone/>
              <a:defRPr b="0" i="0" sz="1100" u="none" cap="none" strike="noStrike">
                <a:solidFill>
                  <a:srgbClr val="FFFFFF"/>
                </a:solidFill>
                <a:latin typeface="Gill Sans"/>
                <a:ea typeface="Gill Sans"/>
                <a:cs typeface="Gill Sans"/>
                <a:sym typeface="Gill Sans"/>
              </a:defRPr>
            </a:lvl5pPr>
            <a:lvl6pPr indent="0" lvl="5" marL="0" marR="0" rtl="0" algn="ctr">
              <a:spcBef>
                <a:spcPts val="0"/>
              </a:spcBef>
              <a:buNone/>
              <a:defRPr b="0" i="0" sz="1100" u="none" cap="none" strike="noStrike">
                <a:solidFill>
                  <a:srgbClr val="FFFFFF"/>
                </a:solidFill>
                <a:latin typeface="Gill Sans"/>
                <a:ea typeface="Gill Sans"/>
                <a:cs typeface="Gill Sans"/>
                <a:sym typeface="Gill Sans"/>
              </a:defRPr>
            </a:lvl6pPr>
            <a:lvl7pPr indent="0" lvl="6" marL="0" marR="0" rtl="0" algn="ctr">
              <a:spcBef>
                <a:spcPts val="0"/>
              </a:spcBef>
              <a:buNone/>
              <a:defRPr b="0" i="0" sz="1100" u="none" cap="none" strike="noStrike">
                <a:solidFill>
                  <a:srgbClr val="FFFFFF"/>
                </a:solidFill>
                <a:latin typeface="Gill Sans"/>
                <a:ea typeface="Gill Sans"/>
                <a:cs typeface="Gill Sans"/>
                <a:sym typeface="Gill Sans"/>
              </a:defRPr>
            </a:lvl7pPr>
            <a:lvl8pPr indent="0" lvl="7" marL="0" marR="0" rtl="0" algn="ctr">
              <a:spcBef>
                <a:spcPts val="0"/>
              </a:spcBef>
              <a:buNone/>
              <a:defRPr b="0" i="0" sz="1100" u="none" cap="none" strike="noStrike">
                <a:solidFill>
                  <a:srgbClr val="FFFFFF"/>
                </a:solidFill>
                <a:latin typeface="Gill Sans"/>
                <a:ea typeface="Gill Sans"/>
                <a:cs typeface="Gill Sans"/>
                <a:sym typeface="Gill Sans"/>
              </a:defRPr>
            </a:lvl8pPr>
            <a:lvl9pPr indent="0" lvl="8" marL="0" marR="0" rtl="0" algn="ctr">
              <a:spcBef>
                <a:spcPts val="0"/>
              </a:spcBef>
              <a:buNone/>
              <a:defRPr b="0" i="0" sz="1100" u="none" cap="none" strike="noStrike">
                <a:solidFill>
                  <a:srgbClr val="FFFFFF"/>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17" name="Shape 17"/>
        <p:cNvGrpSpPr/>
        <p:nvPr/>
      </p:nvGrpSpPr>
      <p:grpSpPr>
        <a:xfrm>
          <a:off x="0" y="0"/>
          <a:ext cx="0" cy="0"/>
          <a:chOff x="0" y="0"/>
          <a:chExt cx="0" cy="0"/>
        </a:xfrm>
      </p:grpSpPr>
      <p:sp>
        <p:nvSpPr>
          <p:cNvPr id="18" name="Google Shape;18;p3"/>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marR="0" rtl="0" algn="ctr">
              <a:lnSpc>
                <a:spcPct val="90000"/>
              </a:lnSpc>
              <a:spcBef>
                <a:spcPts val="0"/>
              </a:spcBef>
              <a:spcAft>
                <a:spcPts val="0"/>
              </a:spcAft>
              <a:buClr>
                <a:srgbClr val="262626"/>
              </a:buClr>
              <a:buSzPts val="2800"/>
              <a:buFont typeface="Gill Sans"/>
              <a:buNone/>
              <a:defRPr b="0" i="0" sz="2800" u="none" cap="none" strike="noStrik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 name="Google Shape;19;p3"/>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262626"/>
                </a:solidFill>
                <a:latin typeface="Gill Sans"/>
                <a:ea typeface="Gill Sans"/>
                <a:cs typeface="Gill Sans"/>
                <a:sym typeface="Gill Sans"/>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9pPr>
          </a:lstStyle>
          <a:p/>
        </p:txBody>
      </p:sp>
      <p:sp>
        <p:nvSpPr>
          <p:cNvPr id="20" name="Google Shape;20;p3"/>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21" name="Google Shape;21;p3"/>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22" name="Google Shape;22;p3"/>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Gill Sans"/>
                <a:ea typeface="Gill Sans"/>
                <a:cs typeface="Gill Sans"/>
                <a:sym typeface="Gill Sans"/>
              </a:defRPr>
            </a:lvl1pPr>
            <a:lvl2pPr indent="0" lvl="1" marL="0" marR="0" rtl="0" algn="ctr">
              <a:spcBef>
                <a:spcPts val="0"/>
              </a:spcBef>
              <a:buNone/>
              <a:defRPr b="0" i="0" sz="1100" u="none" cap="none" strike="noStrike">
                <a:solidFill>
                  <a:srgbClr val="FFFFFF"/>
                </a:solidFill>
                <a:latin typeface="Gill Sans"/>
                <a:ea typeface="Gill Sans"/>
                <a:cs typeface="Gill Sans"/>
                <a:sym typeface="Gill Sans"/>
              </a:defRPr>
            </a:lvl2pPr>
            <a:lvl3pPr indent="0" lvl="2" marL="0" marR="0" rtl="0" algn="ctr">
              <a:spcBef>
                <a:spcPts val="0"/>
              </a:spcBef>
              <a:buNone/>
              <a:defRPr b="0" i="0" sz="1100" u="none" cap="none" strike="noStrike">
                <a:solidFill>
                  <a:srgbClr val="FFFFFF"/>
                </a:solidFill>
                <a:latin typeface="Gill Sans"/>
                <a:ea typeface="Gill Sans"/>
                <a:cs typeface="Gill Sans"/>
                <a:sym typeface="Gill Sans"/>
              </a:defRPr>
            </a:lvl3pPr>
            <a:lvl4pPr indent="0" lvl="3" marL="0" marR="0" rtl="0" algn="ctr">
              <a:spcBef>
                <a:spcPts val="0"/>
              </a:spcBef>
              <a:buNone/>
              <a:defRPr b="0" i="0" sz="1100" u="none" cap="none" strike="noStrike">
                <a:solidFill>
                  <a:srgbClr val="FFFFFF"/>
                </a:solidFill>
                <a:latin typeface="Gill Sans"/>
                <a:ea typeface="Gill Sans"/>
                <a:cs typeface="Gill Sans"/>
                <a:sym typeface="Gill Sans"/>
              </a:defRPr>
            </a:lvl4pPr>
            <a:lvl5pPr indent="0" lvl="4" marL="0" marR="0" rtl="0" algn="ctr">
              <a:spcBef>
                <a:spcPts val="0"/>
              </a:spcBef>
              <a:buNone/>
              <a:defRPr b="0" i="0" sz="1100" u="none" cap="none" strike="noStrike">
                <a:solidFill>
                  <a:srgbClr val="FFFFFF"/>
                </a:solidFill>
                <a:latin typeface="Gill Sans"/>
                <a:ea typeface="Gill Sans"/>
                <a:cs typeface="Gill Sans"/>
                <a:sym typeface="Gill Sans"/>
              </a:defRPr>
            </a:lvl5pPr>
            <a:lvl6pPr indent="0" lvl="5" marL="0" marR="0" rtl="0" algn="ctr">
              <a:spcBef>
                <a:spcPts val="0"/>
              </a:spcBef>
              <a:buNone/>
              <a:defRPr b="0" i="0" sz="1100" u="none" cap="none" strike="noStrike">
                <a:solidFill>
                  <a:srgbClr val="FFFFFF"/>
                </a:solidFill>
                <a:latin typeface="Gill Sans"/>
                <a:ea typeface="Gill Sans"/>
                <a:cs typeface="Gill Sans"/>
                <a:sym typeface="Gill Sans"/>
              </a:defRPr>
            </a:lvl6pPr>
            <a:lvl7pPr indent="0" lvl="6" marL="0" marR="0" rtl="0" algn="ctr">
              <a:spcBef>
                <a:spcPts val="0"/>
              </a:spcBef>
              <a:buNone/>
              <a:defRPr b="0" i="0" sz="1100" u="none" cap="none" strike="noStrike">
                <a:solidFill>
                  <a:srgbClr val="FFFFFF"/>
                </a:solidFill>
                <a:latin typeface="Gill Sans"/>
                <a:ea typeface="Gill Sans"/>
                <a:cs typeface="Gill Sans"/>
                <a:sym typeface="Gill Sans"/>
              </a:defRPr>
            </a:lvl7pPr>
            <a:lvl8pPr indent="0" lvl="7" marL="0" marR="0" rtl="0" algn="ctr">
              <a:spcBef>
                <a:spcPts val="0"/>
              </a:spcBef>
              <a:buNone/>
              <a:defRPr b="0" i="0" sz="1100" u="none" cap="none" strike="noStrike">
                <a:solidFill>
                  <a:srgbClr val="FFFFFF"/>
                </a:solidFill>
                <a:latin typeface="Gill Sans"/>
                <a:ea typeface="Gill Sans"/>
                <a:cs typeface="Gill Sans"/>
                <a:sym typeface="Gill Sans"/>
              </a:defRPr>
            </a:lvl8pPr>
            <a:lvl9pPr indent="0" lvl="8" marL="0" marR="0" rtl="0" algn="ctr">
              <a:spcBef>
                <a:spcPts val="0"/>
              </a:spcBef>
              <a:buNone/>
              <a:defRPr b="0" i="0" sz="1100" u="none" cap="none" strike="noStrike">
                <a:solidFill>
                  <a:srgbClr val="FFFFFF"/>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gif"/><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jp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github.com/RAJPUTRoCkStAr/CinCout.git" TargetMode="External"/><Relationship Id="rId4" Type="http://schemas.openxmlformats.org/officeDocument/2006/relationships/hyperlink" Target="https://github.com/RAJPUTRoCkStAr/CinCout.git" TargetMode="External"/><Relationship Id="rId5"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jp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jp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1117"/>
        </a:solidFill>
      </p:bgPr>
    </p:bg>
    <p:spTree>
      <p:nvGrpSpPr>
        <p:cNvPr id="97" name="Shape 97"/>
        <p:cNvGrpSpPr/>
        <p:nvPr/>
      </p:nvGrpSpPr>
      <p:grpSpPr>
        <a:xfrm>
          <a:off x="0" y="0"/>
          <a:ext cx="0" cy="0"/>
          <a:chOff x="0" y="0"/>
          <a:chExt cx="0" cy="0"/>
        </a:xfrm>
      </p:grpSpPr>
      <p:sp>
        <p:nvSpPr>
          <p:cNvPr id="98" name="Google Shape;98;p15"/>
          <p:cNvSpPr/>
          <p:nvPr/>
        </p:nvSpPr>
        <p:spPr>
          <a:xfrm>
            <a:off x="0" y="0"/>
            <a:ext cx="6096000" cy="6858000"/>
          </a:xfrm>
          <a:prstGeom prst="rect">
            <a:avLst/>
          </a:prstGeom>
          <a:solidFill>
            <a:srgbClr val="376BD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99" name="Google Shape;99;p15"/>
          <p:cNvSpPr txBox="1"/>
          <p:nvPr>
            <p:ph type="ctrTitle"/>
          </p:nvPr>
        </p:nvSpPr>
        <p:spPr>
          <a:xfrm>
            <a:off x="1600200" y="2363323"/>
            <a:ext cx="8991600" cy="1692771"/>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182875" spcFirstLastPara="1" rIns="182875" wrap="square" tIns="182875">
            <a:normAutofit/>
          </a:bodyPr>
          <a:lstStyle/>
          <a:p>
            <a:pPr indent="0" lvl="0" marL="0" rtl="0" algn="l">
              <a:lnSpc>
                <a:spcPct val="90000"/>
              </a:lnSpc>
              <a:spcBef>
                <a:spcPts val="0"/>
              </a:spcBef>
              <a:spcAft>
                <a:spcPts val="0"/>
              </a:spcAft>
              <a:buClr>
                <a:srgbClr val="262626"/>
              </a:buClr>
              <a:buSzPts val="3800"/>
              <a:buFont typeface="Gill Sans"/>
              <a:buNone/>
            </a:pPr>
            <a:r>
              <a:rPr lang="en-US"/>
              <a:t>CHECK IN CHECK OUT</a:t>
            </a:r>
            <a:br>
              <a:rPr lang="en-US"/>
            </a:br>
            <a:r>
              <a:rPr lang="en-US"/>
              <a:t>         C-IN C-OUT</a:t>
            </a:r>
            <a:endParaRPr cap="none">
              <a:latin typeface="Gill Sans"/>
              <a:ea typeface="Gill Sans"/>
              <a:cs typeface="Gill Sans"/>
              <a:sym typeface="Gill Sans"/>
            </a:endParaRPr>
          </a:p>
        </p:txBody>
      </p:sp>
      <p:pic>
        <p:nvPicPr>
          <p:cNvPr id="100" name="Google Shape;100;p15"/>
          <p:cNvPicPr preferRelativeResize="0"/>
          <p:nvPr/>
        </p:nvPicPr>
        <p:blipFill>
          <a:blip r:embed="rId3">
            <a:alphaModFix/>
          </a:blip>
          <a:stretch>
            <a:fillRect/>
          </a:stretch>
        </p:blipFill>
        <p:spPr>
          <a:xfrm>
            <a:off x="8186450" y="2363336"/>
            <a:ext cx="2405339" cy="1804000"/>
          </a:xfrm>
          <a:prstGeom prst="rect">
            <a:avLst/>
          </a:prstGeom>
          <a:noFill/>
          <a:ln>
            <a:noFill/>
          </a:ln>
        </p:spPr>
      </p:pic>
      <p:pic>
        <p:nvPicPr>
          <p:cNvPr id="101" name="Google Shape;101;p15"/>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 name="Shape 207"/>
        <p:cNvGrpSpPr/>
        <p:nvPr/>
      </p:nvGrpSpPr>
      <p:grpSpPr>
        <a:xfrm>
          <a:off x="0" y="0"/>
          <a:ext cx="0" cy="0"/>
          <a:chOff x="0" y="0"/>
          <a:chExt cx="0" cy="0"/>
        </a:xfrm>
      </p:grpSpPr>
      <p:sp>
        <p:nvSpPr>
          <p:cNvPr id="208" name="Google Shape;208;p24"/>
          <p:cNvSpPr/>
          <p:nvPr/>
        </p:nvSpPr>
        <p:spPr>
          <a:xfrm>
            <a:off x="1" y="0"/>
            <a:ext cx="3070172"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09" name="Google Shape;209;p24"/>
          <p:cNvSpPr/>
          <p:nvPr/>
        </p:nvSpPr>
        <p:spPr>
          <a:xfrm>
            <a:off x="3070172" y="0"/>
            <a:ext cx="9121828"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10" name="Google Shape;210;p24"/>
          <p:cNvSpPr/>
          <p:nvPr/>
        </p:nvSpPr>
        <p:spPr>
          <a:xfrm>
            <a:off x="1117423" y="1443035"/>
            <a:ext cx="3971932" cy="3971930"/>
          </a:xfrm>
          <a:prstGeom prst="ellipse">
            <a:avLst/>
          </a:prstGeom>
          <a:solidFill>
            <a:srgbClr val="FFFFFF"/>
          </a:solidFill>
          <a:ln cap="flat" cmpd="sng" w="31750">
            <a:solidFill>
              <a:srgbClr val="376BD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11" name="Google Shape;211;p24"/>
          <p:cNvSpPr/>
          <p:nvPr>
            <p:ph type="title"/>
          </p:nvPr>
        </p:nvSpPr>
        <p:spPr>
          <a:xfrm>
            <a:off x="1260873" y="1586484"/>
            <a:ext cx="3685032" cy="3685032"/>
          </a:xfrm>
          <a:prstGeom prst="ellipse">
            <a:avLst/>
          </a:prstGeom>
          <a:solidFill>
            <a:srgbClr val="376BDC"/>
          </a:solidFill>
          <a:ln>
            <a:noFill/>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FFFFFF"/>
              </a:buClr>
              <a:buSzPts val="2800"/>
              <a:buFont typeface="Gill Sans"/>
              <a:buNone/>
            </a:pPr>
            <a:r>
              <a:rPr lang="en-US">
                <a:solidFill>
                  <a:srgbClr val="FFFFFF"/>
                </a:solidFill>
              </a:rPr>
              <a:t>RESULTS / OUTCOMES / ANALYSIS</a:t>
            </a:r>
            <a:endParaRPr/>
          </a:p>
        </p:txBody>
      </p:sp>
      <p:sp>
        <p:nvSpPr>
          <p:cNvPr id="212" name="Google Shape;212;p24"/>
          <p:cNvSpPr txBox="1"/>
          <p:nvPr>
            <p:ph idx="1" type="body"/>
          </p:nvPr>
        </p:nvSpPr>
        <p:spPr>
          <a:xfrm>
            <a:off x="5591695" y="1402080"/>
            <a:ext cx="5320696" cy="4053840"/>
          </a:xfrm>
          <a:prstGeom prst="rect">
            <a:avLst/>
          </a:prstGeom>
          <a:noFill/>
          <a:ln>
            <a:noFill/>
          </a:ln>
        </p:spPr>
        <p:txBody>
          <a:bodyPr anchorCtr="0" anchor="ctr"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b="1" lang="en-US"/>
              <a:t>Contactless &amp; Fraud-Free</a:t>
            </a:r>
            <a:r>
              <a:rPr lang="en-US"/>
              <a:t>: Eliminates buddy punching and ensures hygiene.</a:t>
            </a:r>
            <a:endParaRPr/>
          </a:p>
          <a:p>
            <a:pPr indent="-228600" lvl="0" marL="228600" rtl="0" algn="l">
              <a:lnSpc>
                <a:spcPct val="100000"/>
              </a:lnSpc>
              <a:spcBef>
                <a:spcPts val="1000"/>
              </a:spcBef>
              <a:spcAft>
                <a:spcPts val="0"/>
              </a:spcAft>
              <a:buSzPts val="1800"/>
              <a:buChar char="•"/>
            </a:pPr>
            <a:r>
              <a:rPr b="1" lang="en-US"/>
              <a:t>Real-Time Monitoring</a:t>
            </a:r>
            <a:r>
              <a:rPr lang="en-US"/>
              <a:t>: Provides instant attendance updates and people counting.</a:t>
            </a:r>
            <a:endParaRPr/>
          </a:p>
          <a:p>
            <a:pPr indent="-228600" lvl="0" marL="228600" rtl="0" algn="l">
              <a:lnSpc>
                <a:spcPct val="100000"/>
              </a:lnSpc>
              <a:spcBef>
                <a:spcPts val="1000"/>
              </a:spcBef>
              <a:spcAft>
                <a:spcPts val="0"/>
              </a:spcAft>
              <a:buSzPts val="1800"/>
              <a:buChar char="•"/>
            </a:pPr>
            <a:r>
              <a:rPr b="1" lang="en-US"/>
              <a:t>Scalability</a:t>
            </a:r>
            <a:r>
              <a:rPr lang="en-US"/>
              <a:t>: Easily deployable across large campuses, offices, Hospitals, Schools &amp; University.</a:t>
            </a:r>
            <a:endParaRPr/>
          </a:p>
          <a:p>
            <a:pPr indent="-228600" lvl="0" marL="228600" rtl="0" algn="l">
              <a:lnSpc>
                <a:spcPct val="100000"/>
              </a:lnSpc>
              <a:spcBef>
                <a:spcPts val="1000"/>
              </a:spcBef>
              <a:spcAft>
                <a:spcPts val="0"/>
              </a:spcAft>
              <a:buSzPts val="1800"/>
              <a:buChar char="•"/>
            </a:pPr>
            <a:r>
              <a:rPr b="1" lang="en-US"/>
              <a:t>Efficiency</a:t>
            </a:r>
            <a:r>
              <a:rPr lang="en-US"/>
              <a:t>: Reduces administrative burden, saving time and effort.</a:t>
            </a:r>
            <a:endParaRPr/>
          </a:p>
        </p:txBody>
      </p:sp>
      <p:pic>
        <p:nvPicPr>
          <p:cNvPr id="213" name="Google Shape;213;p24"/>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17" name="Shape 217"/>
        <p:cNvGrpSpPr/>
        <p:nvPr/>
      </p:nvGrpSpPr>
      <p:grpSpPr>
        <a:xfrm>
          <a:off x="0" y="0"/>
          <a:ext cx="0" cy="0"/>
          <a:chOff x="0" y="0"/>
          <a:chExt cx="0" cy="0"/>
        </a:xfrm>
      </p:grpSpPr>
      <p:pic>
        <p:nvPicPr>
          <p:cNvPr descr="A group of yellow figures and a red figure on the other side" id="218" name="Google Shape;218;p25"/>
          <p:cNvPicPr preferRelativeResize="0"/>
          <p:nvPr/>
        </p:nvPicPr>
        <p:blipFill rotWithShape="1">
          <a:blip r:embed="rId3">
            <a:alphaModFix/>
          </a:blip>
          <a:srcRect b="-1" l="38644" r="2021" t="0"/>
          <a:stretch/>
        </p:blipFill>
        <p:spPr>
          <a:xfrm>
            <a:off x="642" y="10"/>
            <a:ext cx="6096000" cy="6857990"/>
          </a:xfrm>
          <a:prstGeom prst="rect">
            <a:avLst/>
          </a:prstGeom>
          <a:noFill/>
          <a:ln>
            <a:noFill/>
          </a:ln>
        </p:spPr>
      </p:pic>
      <p:sp>
        <p:nvSpPr>
          <p:cNvPr id="219" name="Google Shape;219;p25"/>
          <p:cNvSpPr txBox="1"/>
          <p:nvPr>
            <p:ph type="title"/>
          </p:nvPr>
        </p:nvSpPr>
        <p:spPr>
          <a:xfrm>
            <a:off x="804672" y="2841505"/>
            <a:ext cx="4487298" cy="1174991"/>
          </a:xfrm>
          <a:prstGeom prst="rect">
            <a:avLst/>
          </a:prstGeom>
          <a:solidFill>
            <a:schemeClr val="dk1">
              <a:alpha val="60000"/>
            </a:schemeClr>
          </a:solidFill>
          <a:ln cap="flat" cmpd="sng" w="9525">
            <a:solidFill>
              <a:schemeClr val="dk1"/>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chemeClr val="lt1"/>
              </a:buClr>
              <a:buSzPts val="2400"/>
              <a:buFont typeface="Gill Sans"/>
              <a:buNone/>
            </a:pPr>
            <a:r>
              <a:rPr lang="en-US" sz="2400">
                <a:solidFill>
                  <a:schemeClr val="lt1"/>
                </a:solidFill>
              </a:rPr>
              <a:t>LIMITATIONS</a:t>
            </a:r>
            <a:endParaRPr/>
          </a:p>
        </p:txBody>
      </p:sp>
      <p:sp>
        <p:nvSpPr>
          <p:cNvPr id="220" name="Google Shape;220;p25"/>
          <p:cNvSpPr txBox="1"/>
          <p:nvPr>
            <p:ph idx="1" type="body"/>
          </p:nvPr>
        </p:nvSpPr>
        <p:spPr>
          <a:xfrm>
            <a:off x="6743941" y="616004"/>
            <a:ext cx="4804800" cy="4919700"/>
          </a:xfrm>
          <a:prstGeom prst="rect">
            <a:avLst/>
          </a:prstGeom>
          <a:noFill/>
          <a:ln>
            <a:noFill/>
          </a:ln>
        </p:spPr>
        <p:txBody>
          <a:bodyPr anchorCtr="0" anchor="ctr"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b="1" lang="en-US"/>
              <a:t>Lighting Sensitivity</a:t>
            </a:r>
            <a:r>
              <a:rPr lang="en-US"/>
              <a:t>: The system's accuracy can be affected in poor or inconsistent lighting conditions, leading to missed face detections.</a:t>
            </a:r>
            <a:endParaRPr/>
          </a:p>
          <a:p>
            <a:pPr indent="-228600" lvl="0" marL="228600" rtl="0" algn="l">
              <a:lnSpc>
                <a:spcPct val="100000"/>
              </a:lnSpc>
              <a:spcBef>
                <a:spcPts val="1000"/>
              </a:spcBef>
              <a:spcAft>
                <a:spcPts val="0"/>
              </a:spcAft>
              <a:buSzPts val="1800"/>
              <a:buChar char="•"/>
            </a:pPr>
            <a:r>
              <a:rPr b="1" lang="en-US"/>
              <a:t>Occlusion Issues</a:t>
            </a:r>
            <a:r>
              <a:rPr lang="en-US"/>
              <a:t>: Faces partially obscured (e.g., by masks or objects) may not be recognized accurately, affecting attendance recording.</a:t>
            </a:r>
            <a:endParaRPr/>
          </a:p>
          <a:p>
            <a:pPr indent="-228600" lvl="0" marL="228600" rtl="0" algn="l">
              <a:lnSpc>
                <a:spcPct val="100000"/>
              </a:lnSpc>
              <a:spcBef>
                <a:spcPts val="1000"/>
              </a:spcBef>
              <a:spcAft>
                <a:spcPts val="0"/>
              </a:spcAft>
              <a:buSzPts val="1800"/>
              <a:buChar char="•"/>
            </a:pPr>
            <a:r>
              <a:rPr b="1" lang="en-US"/>
              <a:t>Processing Power</a:t>
            </a:r>
            <a:r>
              <a:rPr lang="en-US"/>
              <a:t>: Real-time face recognition and people counting require significant computational resources, especially in high-traffic areas, which may cause latency on lower-end hardware.</a:t>
            </a:r>
            <a:endParaRPr/>
          </a:p>
          <a:p>
            <a:pPr indent="-228600" lvl="0" marL="228600" rtl="0" algn="l">
              <a:lnSpc>
                <a:spcPct val="100000"/>
              </a:lnSpc>
              <a:spcBef>
                <a:spcPts val="1000"/>
              </a:spcBef>
              <a:spcAft>
                <a:spcPts val="0"/>
              </a:spcAft>
              <a:buSzPts val="1800"/>
              <a:buChar char="•"/>
            </a:pPr>
            <a:r>
              <a:rPr b="1" lang="en-US"/>
              <a:t>Edge Case Handling</a:t>
            </a:r>
            <a:r>
              <a:rPr lang="en-US"/>
              <a:t>: The system may struggle with non-human objects being mistakenly counted or classified as people in crowded environments.</a:t>
            </a:r>
            <a:endParaRPr/>
          </a:p>
        </p:txBody>
      </p:sp>
      <p:pic>
        <p:nvPicPr>
          <p:cNvPr id="221" name="Google Shape;221;p25"/>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25" name="Shape 225"/>
        <p:cNvGrpSpPr/>
        <p:nvPr/>
      </p:nvGrpSpPr>
      <p:grpSpPr>
        <a:xfrm>
          <a:off x="0" y="0"/>
          <a:ext cx="0" cy="0"/>
          <a:chOff x="0" y="0"/>
          <a:chExt cx="0" cy="0"/>
        </a:xfrm>
      </p:grpSpPr>
      <p:sp>
        <p:nvSpPr>
          <p:cNvPr id="226" name="Google Shape;226;p26"/>
          <p:cNvSpPr txBox="1"/>
          <p:nvPr>
            <p:ph type="title"/>
          </p:nvPr>
        </p:nvSpPr>
        <p:spPr>
          <a:xfrm>
            <a:off x="5445496" y="978776"/>
            <a:ext cx="5925310" cy="1174991"/>
          </a:xfrm>
          <a:prstGeom prst="rect">
            <a:avLst/>
          </a:prstGeom>
          <a:solidFill>
            <a:srgbClr val="FFFFFF"/>
          </a:solidFill>
          <a:ln cap="sq" cmpd="sng" w="31750">
            <a:solidFill>
              <a:srgbClr val="376BDC"/>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400"/>
              <a:buFont typeface="Gill Sans"/>
              <a:buNone/>
            </a:pPr>
            <a:r>
              <a:rPr lang="en-US" sz="2400"/>
              <a:t>FUTURE ENHANCEMENTS/SCOPE</a:t>
            </a:r>
            <a:endParaRPr/>
          </a:p>
        </p:txBody>
      </p:sp>
      <p:pic>
        <p:nvPicPr>
          <p:cNvPr descr="White arrows going to the red target" id="227" name="Google Shape;227;p26"/>
          <p:cNvPicPr preferRelativeResize="0"/>
          <p:nvPr/>
        </p:nvPicPr>
        <p:blipFill rotWithShape="1">
          <a:blip r:embed="rId3">
            <a:alphaModFix/>
          </a:blip>
          <a:srcRect b="-1" l="45161" r="9508" t="0"/>
          <a:stretch/>
        </p:blipFill>
        <p:spPr>
          <a:xfrm>
            <a:off x="20" y="10"/>
            <a:ext cx="4657325" cy="6857990"/>
          </a:xfrm>
          <a:prstGeom prst="rect">
            <a:avLst/>
          </a:prstGeom>
          <a:noFill/>
          <a:ln>
            <a:noFill/>
          </a:ln>
        </p:spPr>
      </p:pic>
      <p:sp>
        <p:nvSpPr>
          <p:cNvPr id="228" name="Google Shape;228;p26"/>
          <p:cNvSpPr txBox="1"/>
          <p:nvPr>
            <p:ph idx="1" type="body"/>
          </p:nvPr>
        </p:nvSpPr>
        <p:spPr>
          <a:xfrm>
            <a:off x="5445496" y="2390167"/>
            <a:ext cx="5925300" cy="3255300"/>
          </a:xfrm>
          <a:prstGeom prst="rect">
            <a:avLst/>
          </a:prstGeom>
          <a:noFill/>
          <a:ln>
            <a:noFill/>
          </a:ln>
        </p:spPr>
        <p:txBody>
          <a:bodyPr anchorCtr="0" anchor="t" bIns="45700" lIns="91425" spcFirstLastPara="1" rIns="91425" wrap="square" tIns="45700">
            <a:normAutofit fontScale="40000" lnSpcReduction="20000"/>
          </a:bodyPr>
          <a:lstStyle/>
          <a:p>
            <a:pPr indent="-209550" lvl="0" marL="228600" rtl="0" algn="l">
              <a:lnSpc>
                <a:spcPct val="100000"/>
              </a:lnSpc>
              <a:spcBef>
                <a:spcPts val="0"/>
              </a:spcBef>
              <a:spcAft>
                <a:spcPts val="0"/>
              </a:spcAft>
              <a:buSzPct val="100000"/>
              <a:buChar char="•"/>
            </a:pPr>
            <a:r>
              <a:rPr b="1" lang="en-US" sz="3750"/>
              <a:t>Voice-Activated Attendance</a:t>
            </a:r>
            <a:r>
              <a:rPr lang="en-US" sz="3750"/>
              <a:t>: Enable voice recognition for hands-free check-ins, especially useful in settings where touch is minimized (e.g., hospitals).</a:t>
            </a:r>
            <a:endParaRPr sz="3750"/>
          </a:p>
          <a:p>
            <a:pPr indent="-209550" lvl="0" marL="228600" rtl="0" algn="l">
              <a:lnSpc>
                <a:spcPct val="100000"/>
              </a:lnSpc>
              <a:spcBef>
                <a:spcPts val="1000"/>
              </a:spcBef>
              <a:spcAft>
                <a:spcPts val="0"/>
              </a:spcAft>
              <a:buSzPct val="100000"/>
              <a:buChar char="•"/>
            </a:pPr>
            <a:r>
              <a:rPr b="1" lang="en-US" sz="3750"/>
              <a:t>Mask Detection &amp; Adaptation</a:t>
            </a:r>
            <a:r>
              <a:rPr lang="en-US" sz="3750"/>
              <a:t>: Include the ability to recognize faces even when partially covered  improving accuracy in post-pandemic settings.</a:t>
            </a:r>
            <a:endParaRPr sz="3750"/>
          </a:p>
          <a:p>
            <a:pPr indent="-209550" lvl="0" marL="228600" rtl="0" algn="l">
              <a:lnSpc>
                <a:spcPct val="100000"/>
              </a:lnSpc>
              <a:spcBef>
                <a:spcPts val="1000"/>
              </a:spcBef>
              <a:spcAft>
                <a:spcPts val="0"/>
              </a:spcAft>
              <a:buSzPct val="100000"/>
              <a:buChar char="•"/>
            </a:pPr>
            <a:r>
              <a:rPr b="1" lang="en-US" sz="3750"/>
              <a:t>Multi-Camera Integration</a:t>
            </a:r>
            <a:r>
              <a:rPr lang="en-US" sz="3750"/>
              <a:t>: Allow for the use of multiple cameras in larger spaces to cover blind spots and improve people counting in complex environments.</a:t>
            </a:r>
            <a:endParaRPr sz="3750"/>
          </a:p>
          <a:p>
            <a:pPr indent="-209550" lvl="0" marL="228600" rtl="0" algn="l">
              <a:lnSpc>
                <a:spcPct val="100000"/>
              </a:lnSpc>
              <a:spcBef>
                <a:spcPts val="1000"/>
              </a:spcBef>
              <a:spcAft>
                <a:spcPts val="0"/>
              </a:spcAft>
              <a:buSzPct val="100000"/>
              <a:buChar char="•"/>
            </a:pPr>
            <a:r>
              <a:rPr b="1" lang="en-US" sz="3750"/>
              <a:t>Mobile App Development</a:t>
            </a:r>
            <a:r>
              <a:rPr lang="en-US" sz="3750"/>
              <a:t> : </a:t>
            </a:r>
            <a:r>
              <a:rPr lang="en-US" sz="3750"/>
              <a:t> Provide employees and staff the ability to mark attendance using their mobile phones once they enter the premises or reach a certain geolocation, offering flexibility and enhancing user convenience.</a:t>
            </a:r>
            <a:endParaRPr sz="3750"/>
          </a:p>
          <a:p>
            <a:pPr indent="-114300" lvl="0" marL="228600" rtl="0" algn="l">
              <a:lnSpc>
                <a:spcPct val="100000"/>
              </a:lnSpc>
              <a:spcBef>
                <a:spcPts val="1000"/>
              </a:spcBef>
              <a:spcAft>
                <a:spcPts val="0"/>
              </a:spcAft>
              <a:buSzPct val="100000"/>
              <a:buNone/>
            </a:pPr>
            <a:r>
              <a:t/>
            </a:r>
            <a:endParaRPr/>
          </a:p>
        </p:txBody>
      </p:sp>
      <p:pic>
        <p:nvPicPr>
          <p:cNvPr id="229" name="Google Shape;229;p26"/>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33" name="Shape 233"/>
        <p:cNvGrpSpPr/>
        <p:nvPr/>
      </p:nvGrpSpPr>
      <p:grpSpPr>
        <a:xfrm>
          <a:off x="0" y="0"/>
          <a:ext cx="0" cy="0"/>
          <a:chOff x="0" y="0"/>
          <a:chExt cx="0" cy="0"/>
        </a:xfrm>
      </p:grpSpPr>
      <p:sp>
        <p:nvSpPr>
          <p:cNvPr id="234" name="Google Shape;234;p27"/>
          <p:cNvSpPr/>
          <p:nvPr/>
        </p:nvSpPr>
        <p:spPr>
          <a:xfrm>
            <a:off x="636668" y="640080"/>
            <a:ext cx="10915252" cy="5263134"/>
          </a:xfrm>
          <a:prstGeom prst="rect">
            <a:avLst/>
          </a:prstGeom>
          <a:noFill/>
          <a:ln cap="sq" cmpd="sng" w="317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35" name="Google Shape;235;p27"/>
          <p:cNvSpPr/>
          <p:nvPr/>
        </p:nvSpPr>
        <p:spPr>
          <a:xfrm>
            <a:off x="801520" y="802767"/>
            <a:ext cx="10585166" cy="4937760"/>
          </a:xfrm>
          <a:prstGeom prst="rect">
            <a:avLst/>
          </a:prstGeom>
          <a:solidFill>
            <a:srgbClr val="1B1E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36" name="Google Shape;236;p27"/>
          <p:cNvSpPr txBox="1"/>
          <p:nvPr>
            <p:ph type="title"/>
          </p:nvPr>
        </p:nvSpPr>
        <p:spPr>
          <a:xfrm>
            <a:off x="1120624" y="1122807"/>
            <a:ext cx="9954443" cy="4297680"/>
          </a:xfrm>
          <a:prstGeom prst="rect">
            <a:avLst/>
          </a:prstGeom>
          <a:noFill/>
          <a:ln>
            <a:noFill/>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FFFFFF"/>
              </a:buClr>
              <a:buSzPts val="4800"/>
              <a:buFont typeface="Gill Sans"/>
              <a:buNone/>
            </a:pPr>
            <a:br>
              <a:rPr lang="en-US" sz="4800">
                <a:solidFill>
                  <a:srgbClr val="FFFFFF"/>
                </a:solidFill>
              </a:rPr>
            </a:br>
            <a:r>
              <a:rPr lang="en-US" sz="4800">
                <a:solidFill>
                  <a:srgbClr val="FFFFFF"/>
                </a:solidFill>
              </a:rPr>
              <a:t>GITHUB LINK</a:t>
            </a:r>
            <a:br>
              <a:rPr lang="en-US" sz="4800">
                <a:solidFill>
                  <a:srgbClr val="FFFFFF"/>
                </a:solidFill>
              </a:rPr>
            </a:br>
            <a:br>
              <a:rPr lang="en-US" sz="4800">
                <a:solidFill>
                  <a:srgbClr val="FFFFFF"/>
                </a:solidFill>
              </a:rPr>
            </a:br>
            <a:r>
              <a:rPr b="1" lang="en-US" sz="2000">
                <a:solidFill>
                  <a:schemeClr val="lt1"/>
                </a:solidFill>
                <a:uFill>
                  <a:noFill/>
                </a:uFill>
                <a:hlinkClick r:id="rId3">
                  <a:extLst>
                    <a:ext uri="{A12FA001-AC4F-418D-AE19-62706E023703}">
                      <ahyp:hlinkClr val="tx"/>
                    </a:ext>
                  </a:extLst>
                </a:hlinkClick>
              </a:rPr>
              <a:t>HTTPS://GITHUB.COM/RAJPUTROCKSTAR/CINCOUT.GIT</a:t>
            </a:r>
            <a:br>
              <a:rPr lang="en-US" sz="4800" u="sng">
                <a:solidFill>
                  <a:schemeClr val="lt1"/>
                </a:solidFill>
                <a:hlinkClick r:id="rId4">
                  <a:extLst>
                    <a:ext uri="{A12FA001-AC4F-418D-AE19-62706E023703}">
                      <ahyp:hlinkClr val="tx"/>
                    </a:ext>
                  </a:extLst>
                </a:hlinkClick>
              </a:rPr>
            </a:br>
            <a:br>
              <a:rPr lang="en-US" sz="4800">
                <a:solidFill>
                  <a:schemeClr val="lt1"/>
                </a:solidFill>
              </a:rPr>
            </a:br>
            <a:endParaRPr sz="4800" cap="none">
              <a:solidFill>
                <a:schemeClr val="lt1"/>
              </a:solidFill>
              <a:latin typeface="Gill Sans"/>
              <a:ea typeface="Gill Sans"/>
              <a:cs typeface="Gill Sans"/>
              <a:sym typeface="Gill Sans"/>
            </a:endParaRPr>
          </a:p>
        </p:txBody>
      </p:sp>
      <p:pic>
        <p:nvPicPr>
          <p:cNvPr id="237" name="Google Shape;237;p27"/>
          <p:cNvPicPr preferRelativeResize="0"/>
          <p:nvPr/>
        </p:nvPicPr>
        <p:blipFill>
          <a:blip r:embed="rId5">
            <a:alphaModFix/>
          </a:blip>
          <a:stretch>
            <a:fillRect/>
          </a:stretch>
        </p:blipFill>
        <p:spPr>
          <a:xfrm>
            <a:off x="9639375" y="4066825"/>
            <a:ext cx="1747300" cy="167370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241" name="Shape 241"/>
        <p:cNvGrpSpPr/>
        <p:nvPr/>
      </p:nvGrpSpPr>
      <p:grpSpPr>
        <a:xfrm>
          <a:off x="0" y="0"/>
          <a:ext cx="0" cy="0"/>
          <a:chOff x="0" y="0"/>
          <a:chExt cx="0" cy="0"/>
        </a:xfrm>
      </p:grpSpPr>
      <p:sp>
        <p:nvSpPr>
          <p:cNvPr id="242" name="Google Shape;242;p28"/>
          <p:cNvSpPr/>
          <p:nvPr/>
        </p:nvSpPr>
        <p:spPr>
          <a:xfrm>
            <a:off x="0" y="140900"/>
            <a:ext cx="6096000" cy="6858000"/>
          </a:xfrm>
          <a:prstGeom prst="rect">
            <a:avLst/>
          </a:prstGeom>
          <a:solidFill>
            <a:srgbClr val="376BD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43" name="Google Shape;243;p28"/>
          <p:cNvSpPr/>
          <p:nvPr/>
        </p:nvSpPr>
        <p:spPr>
          <a:xfrm>
            <a:off x="6096000" y="140900"/>
            <a:ext cx="6096000" cy="6858000"/>
          </a:xfrm>
          <a:prstGeom prst="rect">
            <a:avLst/>
          </a:prstGeom>
          <a:solidFill>
            <a:srgbClr val="1B1E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44" name="Google Shape;244;p28"/>
          <p:cNvSpPr txBox="1"/>
          <p:nvPr>
            <p:ph type="title"/>
          </p:nvPr>
        </p:nvSpPr>
        <p:spPr>
          <a:xfrm>
            <a:off x="1941525" y="2542654"/>
            <a:ext cx="8686800" cy="1772700"/>
          </a:xfrm>
          <a:prstGeom prst="rect">
            <a:avLst/>
          </a:prstGeom>
          <a:solidFill>
            <a:srgbClr val="FFFFFF"/>
          </a:solidFill>
          <a:ln cap="flat" cmpd="sng" w="9525">
            <a:solidFill>
              <a:srgbClr val="376BDC"/>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4800"/>
              <a:buFont typeface="Gill Sans"/>
              <a:buNone/>
            </a:pPr>
            <a:r>
              <a:rPr lang="en-US" sz="4800" cap="none">
                <a:solidFill>
                  <a:srgbClr val="262626"/>
                </a:solidFill>
                <a:latin typeface="Gill Sans"/>
                <a:ea typeface="Gill Sans"/>
                <a:cs typeface="Gill Sans"/>
                <a:sym typeface="Gill Sans"/>
              </a:rPr>
              <a:t>THANK YOU</a:t>
            </a:r>
            <a:endParaRPr/>
          </a:p>
        </p:txBody>
      </p:sp>
      <p:pic>
        <p:nvPicPr>
          <p:cNvPr id="245" name="Google Shape;245;p28"/>
          <p:cNvPicPr preferRelativeResize="0"/>
          <p:nvPr/>
        </p:nvPicPr>
        <p:blipFill>
          <a:blip r:embed="rId3">
            <a:alphaModFix/>
          </a:blip>
          <a:stretch>
            <a:fillRect/>
          </a:stretch>
        </p:blipFill>
        <p:spPr>
          <a:xfrm>
            <a:off x="10380950" y="5184300"/>
            <a:ext cx="1747300" cy="167370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5" name="Shape 105"/>
        <p:cNvGrpSpPr/>
        <p:nvPr/>
      </p:nvGrpSpPr>
      <p:grpSpPr>
        <a:xfrm>
          <a:off x="0" y="0"/>
          <a:ext cx="0" cy="0"/>
          <a:chOff x="0" y="0"/>
          <a:chExt cx="0" cy="0"/>
        </a:xfrm>
      </p:grpSpPr>
      <p:pic>
        <p:nvPicPr>
          <p:cNvPr descr="IMG_20240904_095302-removebg-preview (1).png" id="106" name="Google Shape;106;p16"/>
          <p:cNvPicPr preferRelativeResize="0"/>
          <p:nvPr/>
        </p:nvPicPr>
        <p:blipFill rotWithShape="1">
          <a:blip r:embed="rId3">
            <a:alphaModFix/>
          </a:blip>
          <a:srcRect b="0" l="0" r="0" t="0"/>
          <a:stretch/>
        </p:blipFill>
        <p:spPr>
          <a:xfrm>
            <a:off x="9850170" y="5069940"/>
            <a:ext cx="1747317" cy="1466976"/>
          </a:xfrm>
          <a:prstGeom prst="rect">
            <a:avLst/>
          </a:prstGeom>
          <a:noFill/>
          <a:ln>
            <a:noFill/>
          </a:ln>
        </p:spPr>
      </p:pic>
      <p:sp>
        <p:nvSpPr>
          <p:cNvPr id="107" name="Google Shape;107;p16"/>
          <p:cNvSpPr/>
          <p:nvPr/>
        </p:nvSpPr>
        <p:spPr>
          <a:xfrm>
            <a:off x="0" y="0"/>
            <a:ext cx="4738255" cy="6858000"/>
          </a:xfrm>
          <a:prstGeom prst="rect">
            <a:avLst/>
          </a:prstGeom>
          <a:solidFill>
            <a:srgbClr val="0E111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08" name="Google Shape;108;p16"/>
          <p:cNvSpPr txBox="1"/>
          <p:nvPr>
            <p:ph type="title"/>
          </p:nvPr>
        </p:nvSpPr>
        <p:spPr>
          <a:xfrm>
            <a:off x="640080" y="2681105"/>
            <a:ext cx="3401700" cy="1495800"/>
          </a:xfrm>
          <a:prstGeom prst="rect">
            <a:avLst/>
          </a:prstGeom>
          <a:solidFill>
            <a:srgbClr val="376BDC"/>
          </a:solidFill>
          <a:ln cap="flat" cmpd="sng" w="9525">
            <a:solidFill>
              <a:srgbClr val="262626"/>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a:solidFill>
                  <a:schemeClr val="lt1"/>
                </a:solidFill>
              </a:rPr>
              <a:t>THE TEAM</a:t>
            </a:r>
            <a:endParaRPr>
              <a:solidFill>
                <a:schemeClr val="lt1"/>
              </a:solidFill>
            </a:endParaRPr>
          </a:p>
        </p:txBody>
      </p:sp>
      <p:sp>
        <p:nvSpPr>
          <p:cNvPr id="109" name="Google Shape;109;p16"/>
          <p:cNvSpPr/>
          <p:nvPr/>
        </p:nvSpPr>
        <p:spPr>
          <a:xfrm>
            <a:off x="4738253" y="0"/>
            <a:ext cx="7438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nvGrpSpPr>
          <p:cNvPr id="110" name="Google Shape;110;p16"/>
          <p:cNvGrpSpPr/>
          <p:nvPr/>
        </p:nvGrpSpPr>
        <p:grpSpPr>
          <a:xfrm>
            <a:off x="4858399" y="389275"/>
            <a:ext cx="6760393" cy="2567510"/>
            <a:chOff x="0" y="31"/>
            <a:chExt cx="6282310" cy="2567510"/>
          </a:xfrm>
        </p:grpSpPr>
        <p:sp>
          <p:nvSpPr>
            <p:cNvPr id="111" name="Google Shape;111;p16"/>
            <p:cNvSpPr/>
            <p:nvPr/>
          </p:nvSpPr>
          <p:spPr>
            <a:xfrm rot="5400000">
              <a:off x="3770993" y="-1384085"/>
              <a:ext cx="1001955" cy="4020678"/>
            </a:xfrm>
            <a:prstGeom prst="round2SameRect">
              <a:avLst>
                <a:gd fmla="val 16667" name="adj1"/>
                <a:gd fmla="val 0" name="adj2"/>
              </a:avLst>
            </a:prstGeom>
            <a:solidFill>
              <a:srgbClr val="DDE3E5">
                <a:alpha val="89803"/>
              </a:srgbClr>
            </a:solidFill>
            <a:ln cap="flat" cmpd="sng" w="12700">
              <a:solidFill>
                <a:srgbClr val="DDE3E5">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txBox="1"/>
            <p:nvPr/>
          </p:nvSpPr>
          <p:spPr>
            <a:xfrm>
              <a:off x="2261632" y="174187"/>
              <a:ext cx="3971767" cy="904133"/>
            </a:xfrm>
            <a:prstGeom prst="rect">
              <a:avLst/>
            </a:prstGeom>
            <a:noFill/>
            <a:ln>
              <a:noFill/>
            </a:ln>
          </p:spPr>
          <p:txBody>
            <a:bodyPr anchorCtr="0" anchor="ctr" bIns="72375" lIns="144775" spcFirstLastPara="1" rIns="144775" wrap="square" tIns="72375">
              <a:noAutofit/>
            </a:bodyPr>
            <a:lstStyle/>
            <a:p>
              <a:pPr indent="-285750" lvl="1" marL="285750" marR="0" rtl="0" algn="l">
                <a:lnSpc>
                  <a:spcPct val="90000"/>
                </a:lnSpc>
                <a:spcBef>
                  <a:spcPts val="0"/>
                </a:spcBef>
                <a:spcAft>
                  <a:spcPts val="0"/>
                </a:spcAft>
                <a:buClr>
                  <a:schemeClr val="dk1"/>
                </a:buClr>
                <a:buSzPts val="3800"/>
                <a:buFont typeface="Gill Sans"/>
                <a:buChar char="•"/>
              </a:pPr>
              <a:r>
                <a:rPr b="0" i="0" lang="en-US" sz="3800" u="none" cap="none" strike="noStrike">
                  <a:solidFill>
                    <a:schemeClr val="dk1"/>
                  </a:solidFill>
                  <a:latin typeface="Gill Sans"/>
                  <a:ea typeface="Gill Sans"/>
                  <a:cs typeface="Gill Sans"/>
                  <a:sym typeface="Gill Sans"/>
                </a:rPr>
                <a:t>Ms. Priya Kalra</a:t>
              </a:r>
              <a:endParaRPr b="0" i="0" sz="3800" u="none" cap="none" strike="noStrike">
                <a:solidFill>
                  <a:schemeClr val="dk1"/>
                </a:solidFill>
                <a:latin typeface="Gill Sans"/>
                <a:ea typeface="Gill Sans"/>
                <a:cs typeface="Gill Sans"/>
                <a:sym typeface="Gill Sans"/>
              </a:endParaRPr>
            </a:p>
          </p:txBody>
        </p:sp>
        <p:sp>
          <p:nvSpPr>
            <p:cNvPr id="113" name="Google Shape;113;p16"/>
            <p:cNvSpPr/>
            <p:nvPr/>
          </p:nvSpPr>
          <p:spPr>
            <a:xfrm>
              <a:off x="0" y="31"/>
              <a:ext cx="2261631" cy="1252444"/>
            </a:xfrm>
            <a:prstGeom prst="roundRect">
              <a:avLst>
                <a:gd fmla="val 16667" name="adj"/>
              </a:avLst>
            </a:prstGeom>
            <a:solidFill>
              <a:schemeClr val="accent2"/>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txBox="1"/>
            <p:nvPr/>
          </p:nvSpPr>
          <p:spPr>
            <a:xfrm>
              <a:off x="61139" y="61170"/>
              <a:ext cx="2139353" cy="1130166"/>
            </a:xfrm>
            <a:prstGeom prst="rect">
              <a:avLst/>
            </a:prstGeom>
            <a:noFill/>
            <a:ln>
              <a:noFill/>
            </a:ln>
          </p:spPr>
          <p:txBody>
            <a:bodyPr anchorCtr="0" anchor="ctr" bIns="70475" lIns="140950" spcFirstLastPara="1" rIns="140950" wrap="square" tIns="70475">
              <a:noAutofit/>
            </a:bodyPr>
            <a:lstStyle/>
            <a:p>
              <a:pPr indent="0" lvl="0" marL="0" marR="0" rtl="0" algn="ctr">
                <a:lnSpc>
                  <a:spcPct val="90000"/>
                </a:lnSpc>
                <a:spcBef>
                  <a:spcPts val="0"/>
                </a:spcBef>
                <a:spcAft>
                  <a:spcPts val="0"/>
                </a:spcAft>
                <a:buClr>
                  <a:schemeClr val="lt1"/>
                </a:buClr>
                <a:buSzPts val="3700"/>
                <a:buFont typeface="Gill Sans"/>
                <a:buNone/>
              </a:pPr>
              <a:r>
                <a:rPr b="0" i="0" lang="en-US" sz="3700" u="none" cap="none" strike="noStrike">
                  <a:solidFill>
                    <a:schemeClr val="lt1"/>
                  </a:solidFill>
                  <a:latin typeface="Gill Sans"/>
                  <a:ea typeface="Gill Sans"/>
                  <a:cs typeface="Gill Sans"/>
                  <a:sym typeface="Gill Sans"/>
                </a:rPr>
                <a:t>IBM Mentor</a:t>
              </a:r>
              <a:endParaRPr b="0" i="0" sz="3700" u="none" cap="none" strike="noStrike">
                <a:solidFill>
                  <a:schemeClr val="lt1"/>
                </a:solidFill>
                <a:latin typeface="Gill Sans"/>
                <a:ea typeface="Gill Sans"/>
                <a:cs typeface="Gill Sans"/>
                <a:sym typeface="Gill Sans"/>
              </a:endParaRPr>
            </a:p>
          </p:txBody>
        </p:sp>
        <p:sp>
          <p:nvSpPr>
            <p:cNvPr id="115" name="Google Shape;115;p16"/>
            <p:cNvSpPr/>
            <p:nvPr/>
          </p:nvSpPr>
          <p:spPr>
            <a:xfrm rot="5400000">
              <a:off x="3770993" y="-69019"/>
              <a:ext cx="1001955" cy="4020678"/>
            </a:xfrm>
            <a:prstGeom prst="round2SameRect">
              <a:avLst>
                <a:gd fmla="val 16667" name="adj1"/>
                <a:gd fmla="val 0" name="adj2"/>
              </a:avLst>
            </a:prstGeom>
            <a:solidFill>
              <a:srgbClr val="EBD1CB">
                <a:alpha val="89803"/>
              </a:srgbClr>
            </a:solidFill>
            <a:ln cap="flat" cmpd="sng" w="12700">
              <a:solidFill>
                <a:srgbClr val="EBD1CB">
                  <a:alpha val="8980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txBox="1"/>
            <p:nvPr/>
          </p:nvSpPr>
          <p:spPr>
            <a:xfrm>
              <a:off x="2261632" y="1489253"/>
              <a:ext cx="3971767" cy="904133"/>
            </a:xfrm>
            <a:prstGeom prst="rect">
              <a:avLst/>
            </a:prstGeom>
            <a:noFill/>
            <a:ln>
              <a:noFill/>
            </a:ln>
          </p:spPr>
          <p:txBody>
            <a:bodyPr anchorCtr="0" anchor="ctr" bIns="72375" lIns="144775" spcFirstLastPara="1" rIns="144775" wrap="square" tIns="72375">
              <a:noAutofit/>
            </a:bodyPr>
            <a:lstStyle/>
            <a:p>
              <a:pPr indent="-285750" lvl="1" marL="285750" marR="0" rtl="0" algn="l">
                <a:lnSpc>
                  <a:spcPct val="90000"/>
                </a:lnSpc>
                <a:spcBef>
                  <a:spcPts val="0"/>
                </a:spcBef>
                <a:spcAft>
                  <a:spcPts val="0"/>
                </a:spcAft>
                <a:buClr>
                  <a:schemeClr val="dk1"/>
                </a:buClr>
                <a:buSzPts val="3800"/>
                <a:buFont typeface="Gill Sans"/>
                <a:buChar char="•"/>
              </a:pPr>
              <a:r>
                <a:rPr b="0" i="0" lang="en-US" sz="3800" u="none" cap="none" strike="noStrike">
                  <a:solidFill>
                    <a:schemeClr val="dk1"/>
                  </a:solidFill>
                  <a:latin typeface="Gill Sans"/>
                  <a:ea typeface="Gill Sans"/>
                  <a:cs typeface="Gill Sans"/>
                  <a:sym typeface="Gill Sans"/>
                </a:rPr>
                <a:t>Mr. Ankur</a:t>
              </a:r>
              <a:r>
                <a:rPr lang="en-US" sz="3800">
                  <a:solidFill>
                    <a:schemeClr val="dk1"/>
                  </a:solidFill>
                  <a:latin typeface="Gill Sans"/>
                  <a:ea typeface="Gill Sans"/>
                  <a:cs typeface="Gill Sans"/>
                  <a:sym typeface="Gill Sans"/>
                </a:rPr>
                <a:t> </a:t>
              </a:r>
              <a:r>
                <a:rPr b="0" i="0" lang="en-US" sz="3800" u="none" cap="none" strike="noStrike">
                  <a:solidFill>
                    <a:schemeClr val="dk1"/>
                  </a:solidFill>
                  <a:latin typeface="Gill Sans"/>
                  <a:ea typeface="Gill Sans"/>
                  <a:cs typeface="Gill Sans"/>
                  <a:sym typeface="Gill Sans"/>
                </a:rPr>
                <a:t>Mishra</a:t>
              </a:r>
              <a:endParaRPr b="0" i="0" sz="3800" u="none" cap="none" strike="noStrike">
                <a:solidFill>
                  <a:schemeClr val="dk1"/>
                </a:solidFill>
                <a:latin typeface="Gill Sans"/>
                <a:ea typeface="Gill Sans"/>
                <a:cs typeface="Gill Sans"/>
                <a:sym typeface="Gill Sans"/>
              </a:endParaRPr>
            </a:p>
          </p:txBody>
        </p:sp>
        <p:sp>
          <p:nvSpPr>
            <p:cNvPr id="117" name="Google Shape;117;p16"/>
            <p:cNvSpPr/>
            <p:nvPr/>
          </p:nvSpPr>
          <p:spPr>
            <a:xfrm>
              <a:off x="0" y="1315097"/>
              <a:ext cx="2261631" cy="1252444"/>
            </a:xfrm>
            <a:prstGeom prst="roundRect">
              <a:avLst>
                <a:gd fmla="val 16667" name="adj"/>
              </a:avLst>
            </a:prstGeom>
            <a:solidFill>
              <a:srgbClr val="C9642E"/>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txBox="1"/>
            <p:nvPr/>
          </p:nvSpPr>
          <p:spPr>
            <a:xfrm>
              <a:off x="61139" y="1376236"/>
              <a:ext cx="2139353" cy="1130166"/>
            </a:xfrm>
            <a:prstGeom prst="rect">
              <a:avLst/>
            </a:prstGeom>
            <a:noFill/>
            <a:ln>
              <a:noFill/>
            </a:ln>
          </p:spPr>
          <p:txBody>
            <a:bodyPr anchorCtr="0" anchor="ctr" bIns="70475" lIns="140950" spcFirstLastPara="1" rIns="140950" wrap="square" tIns="70475">
              <a:noAutofit/>
            </a:bodyPr>
            <a:lstStyle/>
            <a:p>
              <a:pPr indent="0" lvl="0" marL="0" marR="0" rtl="0" algn="ctr">
                <a:lnSpc>
                  <a:spcPct val="90000"/>
                </a:lnSpc>
                <a:spcBef>
                  <a:spcPts val="0"/>
                </a:spcBef>
                <a:spcAft>
                  <a:spcPts val="0"/>
                </a:spcAft>
                <a:buClr>
                  <a:schemeClr val="lt1"/>
                </a:buClr>
                <a:buSzPts val="3700"/>
                <a:buFont typeface="Gill Sans"/>
                <a:buNone/>
              </a:pPr>
              <a:r>
                <a:rPr b="0" i="0" lang="en-US" sz="3700" u="none" cap="none" strike="noStrike">
                  <a:solidFill>
                    <a:schemeClr val="lt1"/>
                  </a:solidFill>
                  <a:latin typeface="Gill Sans"/>
                  <a:ea typeface="Gill Sans"/>
                  <a:cs typeface="Gill Sans"/>
                  <a:sym typeface="Gill Sans"/>
                </a:rPr>
                <a:t>Edunet Mentor</a:t>
              </a:r>
              <a:endParaRPr b="0" i="0" sz="3700" u="none" cap="none" strike="noStrike">
                <a:solidFill>
                  <a:schemeClr val="lt1"/>
                </a:solidFill>
                <a:latin typeface="Gill Sans"/>
                <a:ea typeface="Gill Sans"/>
                <a:cs typeface="Gill Sans"/>
                <a:sym typeface="Gill Sans"/>
              </a:endParaRPr>
            </a:p>
          </p:txBody>
        </p:sp>
      </p:grpSp>
      <p:grpSp>
        <p:nvGrpSpPr>
          <p:cNvPr id="119" name="Google Shape;119;p16"/>
          <p:cNvGrpSpPr/>
          <p:nvPr/>
        </p:nvGrpSpPr>
        <p:grpSpPr>
          <a:xfrm>
            <a:off x="7240250" y="3174699"/>
            <a:ext cx="4439824" cy="3285897"/>
            <a:chOff x="841122" y="-13379"/>
            <a:chExt cx="3590057" cy="3285897"/>
          </a:xfrm>
        </p:grpSpPr>
        <p:sp>
          <p:nvSpPr>
            <p:cNvPr id="120" name="Google Shape;120;p16"/>
            <p:cNvSpPr/>
            <p:nvPr/>
          </p:nvSpPr>
          <p:spPr>
            <a:xfrm>
              <a:off x="841122" y="54097"/>
              <a:ext cx="1703100" cy="1640700"/>
            </a:xfrm>
            <a:prstGeom prst="rect">
              <a:avLst/>
            </a:prstGeom>
            <a:blipFill rotWithShape="1">
              <a:blip r:embed="rId4">
                <a:alphaModFix/>
              </a:blip>
              <a:stretch>
                <a:fillRect b="-7999" l="0" r="0" t="-7998"/>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p:nvPr/>
          </p:nvSpPr>
          <p:spPr>
            <a:xfrm>
              <a:off x="841124" y="1287140"/>
              <a:ext cx="1703084" cy="350338"/>
            </a:xfrm>
            <a:prstGeom prst="rect">
              <a:avLst/>
            </a:prstGeom>
            <a:solidFill>
              <a:srgbClr val="FAD7BB">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txBox="1"/>
            <p:nvPr/>
          </p:nvSpPr>
          <p:spPr>
            <a:xfrm>
              <a:off x="841124" y="1287140"/>
              <a:ext cx="1703100" cy="350400"/>
            </a:xfrm>
            <a:prstGeom prst="rect">
              <a:avLst/>
            </a:prstGeom>
            <a:noFill/>
            <a:ln>
              <a:noFill/>
            </a:ln>
          </p:spPr>
          <p:txBody>
            <a:bodyPr anchorCtr="0" anchor="ctr" bIns="48250" lIns="48250" spcFirstLastPara="1" rIns="48250" wrap="square" tIns="48250">
              <a:noAutofit/>
            </a:bodyPr>
            <a:lstStyle/>
            <a:p>
              <a:pPr indent="0" lvl="0" marL="0" marR="0" rtl="0" algn="ctr">
                <a:lnSpc>
                  <a:spcPct val="90000"/>
                </a:lnSpc>
                <a:spcBef>
                  <a:spcPts val="0"/>
                </a:spcBef>
                <a:spcAft>
                  <a:spcPts val="0"/>
                </a:spcAft>
                <a:buClr>
                  <a:schemeClr val="dk2"/>
                </a:buClr>
                <a:buSzPts val="1900"/>
                <a:buFont typeface="Gill Sans"/>
                <a:buNone/>
              </a:pPr>
              <a:r>
                <a:rPr b="0" i="0" lang="en-US" sz="1900" u="none" cap="none" strike="noStrike">
                  <a:solidFill>
                    <a:schemeClr val="dk2"/>
                  </a:solidFill>
                  <a:latin typeface="Gill Sans"/>
                  <a:ea typeface="Gill Sans"/>
                  <a:cs typeface="Gill Sans"/>
                  <a:sym typeface="Gill Sans"/>
                </a:rPr>
                <a:t>Sumit Singh</a:t>
              </a:r>
              <a:endParaRPr b="0" i="0" sz="1900" u="none" cap="none" strike="noStrike">
                <a:solidFill>
                  <a:schemeClr val="dk2"/>
                </a:solidFill>
                <a:latin typeface="Gill Sans"/>
                <a:ea typeface="Gill Sans"/>
                <a:cs typeface="Gill Sans"/>
                <a:sym typeface="Gill Sans"/>
              </a:endParaRPr>
            </a:p>
          </p:txBody>
        </p:sp>
        <p:sp>
          <p:nvSpPr>
            <p:cNvPr id="123" name="Google Shape;123;p16"/>
            <p:cNvSpPr/>
            <p:nvPr/>
          </p:nvSpPr>
          <p:spPr>
            <a:xfrm>
              <a:off x="2728079" y="-13379"/>
              <a:ext cx="1703100" cy="1640700"/>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p:nvPr/>
          </p:nvSpPr>
          <p:spPr>
            <a:xfrm>
              <a:off x="2726502" y="1114139"/>
              <a:ext cx="1703084" cy="350338"/>
            </a:xfrm>
            <a:prstGeom prst="rect">
              <a:avLst/>
            </a:prstGeom>
            <a:solidFill>
              <a:srgbClr val="FAD7BB">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txBox="1"/>
            <p:nvPr/>
          </p:nvSpPr>
          <p:spPr>
            <a:xfrm>
              <a:off x="2726502" y="1114139"/>
              <a:ext cx="1703084" cy="350338"/>
            </a:xfrm>
            <a:prstGeom prst="rect">
              <a:avLst/>
            </a:prstGeom>
            <a:noFill/>
            <a:ln>
              <a:noFill/>
            </a:ln>
          </p:spPr>
          <p:txBody>
            <a:bodyPr anchorCtr="0" anchor="ctr" bIns="48250" lIns="48250" spcFirstLastPara="1" rIns="48250" wrap="square" tIns="48250">
              <a:noAutofit/>
            </a:bodyPr>
            <a:lstStyle/>
            <a:p>
              <a:pPr indent="0" lvl="0" marL="0" marR="0" rtl="0" algn="ctr">
                <a:lnSpc>
                  <a:spcPct val="90000"/>
                </a:lnSpc>
                <a:spcBef>
                  <a:spcPts val="0"/>
                </a:spcBef>
                <a:spcAft>
                  <a:spcPts val="0"/>
                </a:spcAft>
                <a:buClr>
                  <a:schemeClr val="dk1"/>
                </a:buClr>
                <a:buSzPts val="1900"/>
                <a:buFont typeface="Gill Sans"/>
                <a:buNone/>
              </a:pPr>
              <a:r>
                <a:rPr b="0" i="0" lang="en-US" sz="1900" u="none" cap="none" strike="noStrike">
                  <a:solidFill>
                    <a:schemeClr val="dk1"/>
                  </a:solidFill>
                  <a:latin typeface="Gill Sans"/>
                  <a:ea typeface="Gill Sans"/>
                  <a:cs typeface="Gill Sans"/>
                  <a:sym typeface="Gill Sans"/>
                </a:rPr>
                <a:t>Mantu Rana</a:t>
              </a:r>
              <a:endParaRPr b="0" i="0" sz="1900" u="none" cap="none" strike="noStrike">
                <a:solidFill>
                  <a:schemeClr val="dk1"/>
                </a:solidFill>
                <a:latin typeface="Gill Sans"/>
                <a:ea typeface="Gill Sans"/>
                <a:cs typeface="Gill Sans"/>
                <a:sym typeface="Gill Sans"/>
              </a:endParaRPr>
            </a:p>
          </p:txBody>
        </p:sp>
        <p:sp>
          <p:nvSpPr>
            <p:cNvPr id="126" name="Google Shape;126;p16"/>
            <p:cNvSpPr/>
            <p:nvPr/>
          </p:nvSpPr>
          <p:spPr>
            <a:xfrm>
              <a:off x="849708" y="1812773"/>
              <a:ext cx="1703084" cy="1459745"/>
            </a:xfrm>
            <a:prstGeom prst="rect">
              <a:avLst/>
            </a:prstGeom>
            <a:blipFill rotWithShape="1">
              <a:blip r:embed="rId6">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6"/>
            <p:cNvSpPr/>
            <p:nvPr/>
          </p:nvSpPr>
          <p:spPr>
            <a:xfrm>
              <a:off x="849708" y="2834594"/>
              <a:ext cx="1703084" cy="350338"/>
            </a:xfrm>
            <a:prstGeom prst="rect">
              <a:avLst/>
            </a:prstGeom>
            <a:solidFill>
              <a:srgbClr val="FAD7BB">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txBox="1"/>
            <p:nvPr/>
          </p:nvSpPr>
          <p:spPr>
            <a:xfrm>
              <a:off x="849708" y="2834594"/>
              <a:ext cx="1703084" cy="350338"/>
            </a:xfrm>
            <a:prstGeom prst="rect">
              <a:avLst/>
            </a:prstGeom>
            <a:noFill/>
            <a:ln>
              <a:noFill/>
            </a:ln>
          </p:spPr>
          <p:txBody>
            <a:bodyPr anchorCtr="0" anchor="ctr" bIns="48250" lIns="48250" spcFirstLastPara="1" rIns="48250" wrap="square" tIns="48250">
              <a:noAutofit/>
            </a:bodyPr>
            <a:lstStyle/>
            <a:p>
              <a:pPr indent="0" lvl="0" marL="0" marR="0" rtl="0" algn="ctr">
                <a:lnSpc>
                  <a:spcPct val="90000"/>
                </a:lnSpc>
                <a:spcBef>
                  <a:spcPts val="0"/>
                </a:spcBef>
                <a:spcAft>
                  <a:spcPts val="0"/>
                </a:spcAft>
                <a:buClr>
                  <a:schemeClr val="dk1"/>
                </a:buClr>
                <a:buSzPts val="1900"/>
                <a:buFont typeface="Gill Sans"/>
                <a:buNone/>
              </a:pPr>
              <a:r>
                <a:rPr b="0" i="0" lang="en-US" sz="1900" u="none" cap="none" strike="noStrike">
                  <a:solidFill>
                    <a:schemeClr val="dk1"/>
                  </a:solidFill>
                  <a:latin typeface="Gill Sans"/>
                  <a:ea typeface="Gill Sans"/>
                  <a:cs typeface="Gill Sans"/>
                  <a:sym typeface="Gill Sans"/>
                </a:rPr>
                <a:t>Madan H S</a:t>
              </a:r>
              <a:endParaRPr b="0" i="0" sz="1900" u="none" cap="none" strike="noStrike">
                <a:solidFill>
                  <a:schemeClr val="dk1"/>
                </a:solidFill>
                <a:latin typeface="Gill Sans"/>
                <a:ea typeface="Gill Sans"/>
                <a:cs typeface="Gill Sans"/>
                <a:sym typeface="Gill Sans"/>
              </a:endParaRPr>
            </a:p>
          </p:txBody>
        </p:sp>
        <p:sp>
          <p:nvSpPr>
            <p:cNvPr id="129" name="Google Shape;129;p16"/>
            <p:cNvSpPr/>
            <p:nvPr/>
          </p:nvSpPr>
          <p:spPr>
            <a:xfrm>
              <a:off x="2726502" y="1812773"/>
              <a:ext cx="1703084" cy="1459745"/>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6"/>
            <p:cNvSpPr/>
            <p:nvPr/>
          </p:nvSpPr>
          <p:spPr>
            <a:xfrm>
              <a:off x="2726502" y="2834594"/>
              <a:ext cx="1703084" cy="350338"/>
            </a:xfrm>
            <a:prstGeom prst="rect">
              <a:avLst/>
            </a:prstGeom>
            <a:solidFill>
              <a:srgbClr val="FAD7BB">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6"/>
            <p:cNvSpPr txBox="1"/>
            <p:nvPr/>
          </p:nvSpPr>
          <p:spPr>
            <a:xfrm>
              <a:off x="2726502" y="2834594"/>
              <a:ext cx="1703084" cy="350338"/>
            </a:xfrm>
            <a:prstGeom prst="rect">
              <a:avLst/>
            </a:prstGeom>
            <a:noFill/>
            <a:ln>
              <a:noFill/>
            </a:ln>
          </p:spPr>
          <p:txBody>
            <a:bodyPr anchorCtr="0" anchor="ctr" bIns="48250" lIns="48250" spcFirstLastPara="1" rIns="48250" wrap="square" tIns="48250">
              <a:noAutofit/>
            </a:bodyPr>
            <a:lstStyle/>
            <a:p>
              <a:pPr indent="0" lvl="0" marL="0" marR="0" rtl="0" algn="ctr">
                <a:lnSpc>
                  <a:spcPct val="90000"/>
                </a:lnSpc>
                <a:spcBef>
                  <a:spcPts val="0"/>
                </a:spcBef>
                <a:spcAft>
                  <a:spcPts val="0"/>
                </a:spcAft>
                <a:buClr>
                  <a:schemeClr val="dk2"/>
                </a:buClr>
                <a:buSzPts val="1900"/>
                <a:buFont typeface="Gill Sans"/>
                <a:buNone/>
              </a:pPr>
              <a:r>
                <a:rPr b="0" i="0" lang="en-US" sz="1900" u="none" cap="none" strike="noStrike">
                  <a:solidFill>
                    <a:schemeClr val="dk2"/>
                  </a:solidFill>
                  <a:latin typeface="Gill Sans"/>
                  <a:ea typeface="Gill Sans"/>
                  <a:cs typeface="Gill Sans"/>
                  <a:sym typeface="Gill Sans"/>
                </a:rPr>
                <a:t>Mayank Pathak</a:t>
              </a:r>
              <a:endParaRPr b="0" i="0" sz="1900" u="none" cap="none" strike="noStrike">
                <a:solidFill>
                  <a:schemeClr val="dk2"/>
                </a:solidFill>
                <a:latin typeface="Gill Sans"/>
                <a:ea typeface="Gill Sans"/>
                <a:cs typeface="Gill Sans"/>
                <a:sym typeface="Gill Sans"/>
              </a:endParaRPr>
            </a:p>
          </p:txBody>
        </p:sp>
      </p:grpSp>
      <p:grpSp>
        <p:nvGrpSpPr>
          <p:cNvPr id="132" name="Google Shape;132;p16"/>
          <p:cNvGrpSpPr/>
          <p:nvPr/>
        </p:nvGrpSpPr>
        <p:grpSpPr>
          <a:xfrm>
            <a:off x="4858401" y="4350464"/>
            <a:ext cx="2261700" cy="1252500"/>
            <a:chOff x="-539100" y="1341235"/>
            <a:chExt cx="2261700" cy="1252500"/>
          </a:xfrm>
        </p:grpSpPr>
        <p:sp>
          <p:nvSpPr>
            <p:cNvPr id="133" name="Google Shape;133;p16"/>
            <p:cNvSpPr/>
            <p:nvPr/>
          </p:nvSpPr>
          <p:spPr>
            <a:xfrm>
              <a:off x="-539100" y="1341235"/>
              <a:ext cx="2261700" cy="1252500"/>
            </a:xfrm>
            <a:prstGeom prst="roundRect">
              <a:avLst>
                <a:gd fmla="val 16667" name="adj"/>
              </a:avLst>
            </a:prstGeom>
            <a:solidFill>
              <a:srgbClr val="376BDC"/>
            </a:solidFill>
            <a:ln cap="flat" cmpd="sng" w="127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6"/>
            <p:cNvSpPr txBox="1"/>
            <p:nvPr/>
          </p:nvSpPr>
          <p:spPr>
            <a:xfrm>
              <a:off x="-477911" y="1376236"/>
              <a:ext cx="2139300" cy="1130100"/>
            </a:xfrm>
            <a:prstGeom prst="rect">
              <a:avLst/>
            </a:prstGeom>
            <a:solidFill>
              <a:srgbClr val="376BDC"/>
            </a:solidFill>
            <a:ln>
              <a:noFill/>
            </a:ln>
          </p:spPr>
          <p:txBody>
            <a:bodyPr anchorCtr="0" anchor="ctr" bIns="70475" lIns="140950" spcFirstLastPara="1" rIns="140950" wrap="square" tIns="70475">
              <a:noAutofit/>
            </a:bodyPr>
            <a:lstStyle/>
            <a:p>
              <a:pPr indent="0" lvl="0" marL="0" marR="0" rtl="0" algn="ctr">
                <a:lnSpc>
                  <a:spcPct val="90000"/>
                </a:lnSpc>
                <a:spcBef>
                  <a:spcPts val="0"/>
                </a:spcBef>
                <a:spcAft>
                  <a:spcPts val="0"/>
                </a:spcAft>
                <a:buClr>
                  <a:schemeClr val="lt1"/>
                </a:buClr>
                <a:buSzPts val="3700"/>
                <a:buFont typeface="Gill Sans"/>
                <a:buNone/>
              </a:pPr>
              <a:r>
                <a:rPr b="0" i="0" lang="en-US" sz="3700" u="none" cap="none" strike="noStrike">
                  <a:solidFill>
                    <a:schemeClr val="lt1"/>
                  </a:solidFill>
                  <a:latin typeface="Gill Sans"/>
                  <a:ea typeface="Gill Sans"/>
                  <a:cs typeface="Gill Sans"/>
                  <a:sym typeface="Gill Sans"/>
                </a:rPr>
                <a:t>Students Name</a:t>
              </a:r>
              <a:endParaRPr/>
            </a:p>
          </p:txBody>
        </p:sp>
      </p:grpSp>
      <p:pic>
        <p:nvPicPr>
          <p:cNvPr id="135" name="Google Shape;135;p16"/>
          <p:cNvPicPr preferRelativeResize="0"/>
          <p:nvPr/>
        </p:nvPicPr>
        <p:blipFill>
          <a:blip r:embed="rId7">
            <a:alphaModFix/>
          </a:blip>
          <a:stretch>
            <a:fillRect/>
          </a:stretch>
        </p:blipFill>
        <p:spPr>
          <a:xfrm>
            <a:off x="0" y="0"/>
            <a:ext cx="1747300" cy="167370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9" name="Shape 139"/>
        <p:cNvGrpSpPr/>
        <p:nvPr/>
      </p:nvGrpSpPr>
      <p:grpSpPr>
        <a:xfrm>
          <a:off x="0" y="0"/>
          <a:ext cx="0" cy="0"/>
          <a:chOff x="0" y="0"/>
          <a:chExt cx="0" cy="0"/>
        </a:xfrm>
      </p:grpSpPr>
      <p:sp>
        <p:nvSpPr>
          <p:cNvPr id="140" name="Google Shape;140;p17"/>
          <p:cNvSpPr/>
          <p:nvPr/>
        </p:nvSpPr>
        <p:spPr>
          <a:xfrm>
            <a:off x="1" y="0"/>
            <a:ext cx="3070172"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41" name="Google Shape;141;p17"/>
          <p:cNvSpPr/>
          <p:nvPr/>
        </p:nvSpPr>
        <p:spPr>
          <a:xfrm>
            <a:off x="3070172" y="0"/>
            <a:ext cx="9121828"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42" name="Google Shape;142;p17"/>
          <p:cNvSpPr/>
          <p:nvPr/>
        </p:nvSpPr>
        <p:spPr>
          <a:xfrm>
            <a:off x="1117423" y="1443035"/>
            <a:ext cx="3971932" cy="3971930"/>
          </a:xfrm>
          <a:prstGeom prst="ellipse">
            <a:avLst/>
          </a:prstGeom>
          <a:solidFill>
            <a:srgbClr val="FFFFFF"/>
          </a:solidFill>
          <a:ln cap="flat" cmpd="sng" w="31750">
            <a:solidFill>
              <a:srgbClr val="376BD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43" name="Google Shape;143;p17"/>
          <p:cNvSpPr/>
          <p:nvPr>
            <p:ph type="title"/>
          </p:nvPr>
        </p:nvSpPr>
        <p:spPr>
          <a:xfrm>
            <a:off x="1260873" y="1586484"/>
            <a:ext cx="3685032" cy="3685032"/>
          </a:xfrm>
          <a:prstGeom prst="ellipse">
            <a:avLst/>
          </a:prstGeom>
          <a:solidFill>
            <a:srgbClr val="376BDC"/>
          </a:solidFill>
          <a:ln cap="flat" cmpd="sng" w="9525">
            <a:solidFill>
              <a:srgbClr val="376BDC"/>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FFFFFF"/>
              </a:buClr>
              <a:buSzPts val="2600"/>
              <a:buFont typeface="Gill Sans"/>
              <a:buNone/>
            </a:pPr>
            <a:r>
              <a:rPr lang="en-US" sz="2600">
                <a:solidFill>
                  <a:srgbClr val="FFFFFF"/>
                </a:solidFill>
              </a:rPr>
              <a:t>WORKLOAD DIVISION</a:t>
            </a:r>
            <a:endParaRPr/>
          </a:p>
        </p:txBody>
      </p:sp>
      <p:sp>
        <p:nvSpPr>
          <p:cNvPr id="144" name="Google Shape;144;p17"/>
          <p:cNvSpPr txBox="1"/>
          <p:nvPr>
            <p:ph idx="1" type="body"/>
          </p:nvPr>
        </p:nvSpPr>
        <p:spPr>
          <a:xfrm>
            <a:off x="5591695" y="1402080"/>
            <a:ext cx="5320696" cy="4053840"/>
          </a:xfrm>
          <a:prstGeom prst="rect">
            <a:avLst/>
          </a:prstGeom>
          <a:noFill/>
          <a:ln>
            <a:noFill/>
          </a:ln>
        </p:spPr>
        <p:txBody>
          <a:bodyPr anchorCtr="0" anchor="ctr"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US"/>
              <a:t>Contribution of each team member in project</a:t>
            </a:r>
            <a:endParaRPr/>
          </a:p>
          <a:p>
            <a:pPr indent="-228600" lvl="1" marL="457200" rtl="0" algn="l">
              <a:lnSpc>
                <a:spcPct val="100000"/>
              </a:lnSpc>
              <a:spcBef>
                <a:spcPts val="1000"/>
              </a:spcBef>
              <a:spcAft>
                <a:spcPts val="0"/>
              </a:spcAft>
              <a:buSzPts val="1800"/>
              <a:buChar char="•"/>
            </a:pPr>
            <a:r>
              <a:rPr lang="en-US" sz="1800"/>
              <a:t>Sumit Kumar Singh : Frontend / Backend Development / Database / Deployment</a:t>
            </a:r>
            <a:endParaRPr/>
          </a:p>
          <a:p>
            <a:pPr indent="-228600" lvl="1" marL="457200" rtl="0" algn="l">
              <a:lnSpc>
                <a:spcPct val="100000"/>
              </a:lnSpc>
              <a:spcBef>
                <a:spcPts val="1000"/>
              </a:spcBef>
              <a:spcAft>
                <a:spcPts val="0"/>
              </a:spcAft>
              <a:buSzPts val="1800"/>
              <a:buChar char="•"/>
            </a:pPr>
            <a:r>
              <a:rPr lang="en-US" sz="1800"/>
              <a:t>Mantu Kumar Rana : Backend Development / Database</a:t>
            </a:r>
            <a:endParaRPr/>
          </a:p>
          <a:p>
            <a:pPr indent="-228600" lvl="1" marL="457200" rtl="0" algn="l">
              <a:lnSpc>
                <a:spcPct val="100000"/>
              </a:lnSpc>
              <a:spcBef>
                <a:spcPts val="1000"/>
              </a:spcBef>
              <a:spcAft>
                <a:spcPts val="0"/>
              </a:spcAft>
              <a:buSzPts val="1800"/>
              <a:buChar char="•"/>
            </a:pPr>
            <a:r>
              <a:rPr lang="en-US" sz="1800"/>
              <a:t>Madan H S : Frontend Development / Resources</a:t>
            </a:r>
            <a:endParaRPr/>
          </a:p>
          <a:p>
            <a:pPr indent="-228600" lvl="1" marL="457200" rtl="0" algn="l">
              <a:lnSpc>
                <a:spcPct val="100000"/>
              </a:lnSpc>
              <a:spcBef>
                <a:spcPts val="1000"/>
              </a:spcBef>
              <a:spcAft>
                <a:spcPts val="0"/>
              </a:spcAft>
              <a:buSzPts val="1800"/>
              <a:buChar char="•"/>
            </a:pPr>
            <a:r>
              <a:rPr lang="en-US" sz="1800"/>
              <a:t>Mayank Pathak : Frontend Development / Documentation</a:t>
            </a:r>
            <a:endParaRPr/>
          </a:p>
        </p:txBody>
      </p:sp>
      <p:pic>
        <p:nvPicPr>
          <p:cNvPr id="145" name="Google Shape;145;p17"/>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9" name="Shape 149"/>
        <p:cNvGrpSpPr/>
        <p:nvPr/>
      </p:nvGrpSpPr>
      <p:grpSpPr>
        <a:xfrm>
          <a:off x="0" y="0"/>
          <a:ext cx="0" cy="0"/>
          <a:chOff x="0" y="0"/>
          <a:chExt cx="0" cy="0"/>
        </a:xfrm>
      </p:grpSpPr>
      <p:sp>
        <p:nvSpPr>
          <p:cNvPr id="150" name="Google Shape;150;p18"/>
          <p:cNvSpPr/>
          <p:nvPr/>
        </p:nvSpPr>
        <p:spPr>
          <a:xfrm>
            <a:off x="1" y="0"/>
            <a:ext cx="3070172" cy="6858000"/>
          </a:xfrm>
          <a:prstGeom prst="rect">
            <a:avLst/>
          </a:prstGeom>
          <a:solidFill>
            <a:srgbClr val="0E111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51" name="Google Shape;151;p18"/>
          <p:cNvSpPr/>
          <p:nvPr/>
        </p:nvSpPr>
        <p:spPr>
          <a:xfrm>
            <a:off x="3070172" y="0"/>
            <a:ext cx="9121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52" name="Google Shape;152;p18"/>
          <p:cNvSpPr/>
          <p:nvPr/>
        </p:nvSpPr>
        <p:spPr>
          <a:xfrm>
            <a:off x="1117423" y="1443035"/>
            <a:ext cx="3971932" cy="3971930"/>
          </a:xfrm>
          <a:prstGeom prst="ellipse">
            <a:avLst/>
          </a:prstGeom>
          <a:solidFill>
            <a:srgbClr val="FFFFFF"/>
          </a:solidFill>
          <a:ln cap="flat" cmpd="sng" w="31750">
            <a:solidFill>
              <a:srgbClr val="376BD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53" name="Google Shape;153;p18"/>
          <p:cNvSpPr/>
          <p:nvPr>
            <p:ph type="title"/>
          </p:nvPr>
        </p:nvSpPr>
        <p:spPr>
          <a:xfrm>
            <a:off x="1260873" y="1586484"/>
            <a:ext cx="3685032" cy="3685032"/>
          </a:xfrm>
          <a:prstGeom prst="ellipse">
            <a:avLst/>
          </a:prstGeom>
          <a:solidFill>
            <a:srgbClr val="376BDC"/>
          </a:solidFill>
          <a:ln>
            <a:noFill/>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FFFFFF"/>
              </a:buClr>
              <a:buSzPts val="2100"/>
              <a:buFont typeface="Gill Sans"/>
              <a:buNone/>
            </a:pPr>
            <a:r>
              <a:rPr lang="en-US" sz="2100">
                <a:solidFill>
                  <a:srgbClr val="FFFFFF"/>
                </a:solidFill>
              </a:rPr>
              <a:t>THE BACKGROUND</a:t>
            </a:r>
            <a:endParaRPr/>
          </a:p>
        </p:txBody>
      </p:sp>
      <p:sp>
        <p:nvSpPr>
          <p:cNvPr id="154" name="Google Shape;154;p18"/>
          <p:cNvSpPr txBox="1"/>
          <p:nvPr>
            <p:ph idx="1" type="body"/>
          </p:nvPr>
        </p:nvSpPr>
        <p:spPr>
          <a:xfrm>
            <a:off x="5560395" y="754471"/>
            <a:ext cx="5320800" cy="5004600"/>
          </a:xfrm>
          <a:prstGeom prst="rect">
            <a:avLst/>
          </a:prstGeom>
          <a:noFill/>
          <a:ln>
            <a:noFill/>
          </a:ln>
        </p:spPr>
        <p:txBody>
          <a:bodyPr anchorCtr="0" anchor="ctr" bIns="45700" lIns="91425" spcFirstLastPara="1" rIns="91425" wrap="square" tIns="45700">
            <a:noAutofit/>
          </a:bodyPr>
          <a:lstStyle/>
          <a:p>
            <a:pPr indent="-228600" lvl="0" marL="228600" rtl="0" algn="l">
              <a:lnSpc>
                <a:spcPct val="100000"/>
              </a:lnSpc>
              <a:spcBef>
                <a:spcPts val="0"/>
              </a:spcBef>
              <a:spcAft>
                <a:spcPts val="0"/>
              </a:spcAft>
              <a:buSzPts val="1800"/>
              <a:buChar char="•"/>
            </a:pPr>
            <a:r>
              <a:rPr b="1" lang="en-US"/>
              <a:t>Early Biometric Attendance Systems</a:t>
            </a:r>
            <a:r>
              <a:rPr lang="en-US"/>
              <a:t>: Initial biometric systems relied on fingerprints or iris scans but faced challenges such as wear and tear of sensors and data privacy concerns. The need for more secure and non-intrusive methods led to research into face recognition technology.</a:t>
            </a:r>
            <a:endParaRPr/>
          </a:p>
          <a:p>
            <a:pPr indent="-228600" lvl="0" marL="228600" rtl="0" algn="l">
              <a:lnSpc>
                <a:spcPct val="100000"/>
              </a:lnSpc>
              <a:spcBef>
                <a:spcPts val="1000"/>
              </a:spcBef>
              <a:spcAft>
                <a:spcPts val="0"/>
              </a:spcAft>
              <a:buSzPts val="1800"/>
              <a:buChar char="•"/>
            </a:pPr>
            <a:r>
              <a:rPr b="1" lang="en-US"/>
              <a:t>CCTV Integration for People Counting</a:t>
            </a:r>
            <a:r>
              <a:rPr lang="en-US"/>
              <a:t>: In parallel, businesses and public spaces used CCTV systems for basic people counting. Manual review of footage or basic motion detection algorithms were the standard approaches, but these were resource-intensive and lacked real-time insights.</a:t>
            </a:r>
            <a:endParaRPr/>
          </a:p>
          <a:p>
            <a:pPr indent="-228600" lvl="0" marL="228600" rtl="0" algn="l">
              <a:lnSpc>
                <a:spcPct val="100000"/>
              </a:lnSpc>
              <a:spcBef>
                <a:spcPts val="1000"/>
              </a:spcBef>
              <a:spcAft>
                <a:spcPts val="0"/>
              </a:spcAft>
              <a:buSzPts val="1800"/>
              <a:buChar char="•"/>
            </a:pPr>
            <a:r>
              <a:rPr b="1" lang="en-US"/>
              <a:t>Post-COVID-19 Era</a:t>
            </a:r>
            <a:r>
              <a:rPr lang="en-US"/>
              <a:t>: The pandemic accelerated the demand for contactless technologies, leading to widespread adoption of face recognition for attendance and automated people counting in offices, schools, and public spaces to ensure social distancing and safety compliance</a:t>
            </a:r>
            <a:r>
              <a:rPr lang="en-US" sz="1600"/>
              <a:t>.</a:t>
            </a:r>
            <a:endParaRPr sz="1600"/>
          </a:p>
        </p:txBody>
      </p:sp>
      <p:pic>
        <p:nvPicPr>
          <p:cNvPr id="155" name="Google Shape;155;p18"/>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9" name="Shape 159"/>
        <p:cNvGrpSpPr/>
        <p:nvPr/>
      </p:nvGrpSpPr>
      <p:grpSpPr>
        <a:xfrm>
          <a:off x="0" y="0"/>
          <a:ext cx="0" cy="0"/>
          <a:chOff x="0" y="0"/>
          <a:chExt cx="0" cy="0"/>
        </a:xfrm>
      </p:grpSpPr>
      <p:sp>
        <p:nvSpPr>
          <p:cNvPr id="160" name="Google Shape;160;p19"/>
          <p:cNvSpPr/>
          <p:nvPr/>
        </p:nvSpPr>
        <p:spPr>
          <a:xfrm>
            <a:off x="1" y="0"/>
            <a:ext cx="3070172" cy="6858000"/>
          </a:xfrm>
          <a:prstGeom prst="rect">
            <a:avLst/>
          </a:prstGeom>
          <a:solidFill>
            <a:srgbClr val="0E111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61" name="Google Shape;161;p19"/>
          <p:cNvSpPr/>
          <p:nvPr/>
        </p:nvSpPr>
        <p:spPr>
          <a:xfrm>
            <a:off x="3070172" y="0"/>
            <a:ext cx="9121828"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62" name="Google Shape;162;p19"/>
          <p:cNvSpPr/>
          <p:nvPr/>
        </p:nvSpPr>
        <p:spPr>
          <a:xfrm>
            <a:off x="1117423" y="1443035"/>
            <a:ext cx="3971932" cy="3971930"/>
          </a:xfrm>
          <a:prstGeom prst="ellipse">
            <a:avLst/>
          </a:prstGeom>
          <a:solidFill>
            <a:srgbClr val="FFFFFF"/>
          </a:solidFill>
          <a:ln cap="flat" cmpd="sng" w="31750">
            <a:solidFill>
              <a:srgbClr val="376BD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63" name="Google Shape;163;p19"/>
          <p:cNvSpPr/>
          <p:nvPr>
            <p:ph type="title"/>
          </p:nvPr>
        </p:nvSpPr>
        <p:spPr>
          <a:xfrm>
            <a:off x="1260873" y="1586484"/>
            <a:ext cx="3685032" cy="3685032"/>
          </a:xfrm>
          <a:prstGeom prst="ellipse">
            <a:avLst/>
          </a:prstGeom>
          <a:solidFill>
            <a:srgbClr val="376BDC"/>
          </a:solidFill>
          <a:ln>
            <a:noFill/>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FFFFFF"/>
              </a:buClr>
              <a:buSzPts val="2800"/>
              <a:buFont typeface="Gill Sans"/>
              <a:buNone/>
            </a:pPr>
            <a:r>
              <a:rPr lang="en-US">
                <a:solidFill>
                  <a:srgbClr val="FFFFFF"/>
                </a:solidFill>
              </a:rPr>
              <a:t>PROBLEM STATEMENT</a:t>
            </a:r>
            <a:endParaRPr/>
          </a:p>
        </p:txBody>
      </p:sp>
      <p:sp>
        <p:nvSpPr>
          <p:cNvPr id="164" name="Google Shape;164;p19"/>
          <p:cNvSpPr txBox="1"/>
          <p:nvPr>
            <p:ph idx="1" type="body"/>
          </p:nvPr>
        </p:nvSpPr>
        <p:spPr>
          <a:xfrm>
            <a:off x="5591695" y="1402080"/>
            <a:ext cx="5320696" cy="4053840"/>
          </a:xfrm>
          <a:prstGeom prst="rect">
            <a:avLst/>
          </a:prstGeom>
          <a:noFill/>
          <a:ln>
            <a:noFill/>
          </a:ln>
        </p:spPr>
        <p:txBody>
          <a:bodyPr anchorCtr="0" anchor="ctr"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US"/>
              <a:t>The problem is to develop an automated, contactless face attendance system with real-time people counting to replace manual or basic biometric methods, improving accuracy, eliminating fraud, and enabling efficient monitoring of attendance and occupancy in environments like schools, offices, and public spaces.</a:t>
            </a:r>
            <a:endParaRPr/>
          </a:p>
          <a:p>
            <a:pPr indent="-228600" lvl="0" marL="228600" rtl="0" algn="l">
              <a:lnSpc>
                <a:spcPct val="100000"/>
              </a:lnSpc>
              <a:spcBef>
                <a:spcPts val="1000"/>
              </a:spcBef>
              <a:spcAft>
                <a:spcPts val="0"/>
              </a:spcAft>
              <a:buSzPts val="1800"/>
              <a:buChar char="•"/>
            </a:pPr>
            <a:r>
              <a:rPr lang="en-US"/>
              <a:t>AI in Surveillance and Attendance Systems.</a:t>
            </a:r>
            <a:endParaRPr/>
          </a:p>
          <a:p>
            <a:pPr indent="-152400" lvl="0" marL="228600" rtl="0" algn="l">
              <a:lnSpc>
                <a:spcPct val="100000"/>
              </a:lnSpc>
              <a:spcBef>
                <a:spcPts val="1000"/>
              </a:spcBef>
              <a:spcAft>
                <a:spcPts val="0"/>
              </a:spcAft>
              <a:buSzPts val="1200"/>
              <a:buNone/>
            </a:pPr>
            <a:r>
              <a:t/>
            </a:r>
            <a:endParaRPr sz="1200"/>
          </a:p>
        </p:txBody>
      </p:sp>
      <p:pic>
        <p:nvPicPr>
          <p:cNvPr id="165" name="Google Shape;165;p19"/>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9" name="Shape 169"/>
        <p:cNvGrpSpPr/>
        <p:nvPr/>
      </p:nvGrpSpPr>
      <p:grpSpPr>
        <a:xfrm>
          <a:off x="0" y="0"/>
          <a:ext cx="0" cy="0"/>
          <a:chOff x="0" y="0"/>
          <a:chExt cx="0" cy="0"/>
        </a:xfrm>
      </p:grpSpPr>
      <p:sp>
        <p:nvSpPr>
          <p:cNvPr id="170" name="Google Shape;170;p20"/>
          <p:cNvSpPr/>
          <p:nvPr/>
        </p:nvSpPr>
        <p:spPr>
          <a:xfrm>
            <a:off x="1" y="0"/>
            <a:ext cx="3070172" cy="6858000"/>
          </a:xfrm>
          <a:prstGeom prst="rect">
            <a:avLst/>
          </a:prstGeom>
          <a:solidFill>
            <a:srgbClr val="0E111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71" name="Google Shape;171;p20"/>
          <p:cNvSpPr/>
          <p:nvPr/>
        </p:nvSpPr>
        <p:spPr>
          <a:xfrm>
            <a:off x="3070172" y="0"/>
            <a:ext cx="9121828"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72" name="Google Shape;172;p20"/>
          <p:cNvSpPr/>
          <p:nvPr/>
        </p:nvSpPr>
        <p:spPr>
          <a:xfrm>
            <a:off x="1117423" y="1443035"/>
            <a:ext cx="3971932" cy="3971930"/>
          </a:xfrm>
          <a:prstGeom prst="ellipse">
            <a:avLst/>
          </a:prstGeom>
          <a:solidFill>
            <a:srgbClr val="FFFFFF"/>
          </a:solidFill>
          <a:ln cap="flat" cmpd="sng" w="31750">
            <a:solidFill>
              <a:srgbClr val="376BD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73" name="Google Shape;173;p20"/>
          <p:cNvSpPr/>
          <p:nvPr>
            <p:ph type="title"/>
          </p:nvPr>
        </p:nvSpPr>
        <p:spPr>
          <a:xfrm>
            <a:off x="1260873" y="1586484"/>
            <a:ext cx="3685032" cy="3685032"/>
          </a:xfrm>
          <a:prstGeom prst="ellipse">
            <a:avLst/>
          </a:prstGeom>
          <a:solidFill>
            <a:srgbClr val="376BDC"/>
          </a:solidFill>
          <a:ln>
            <a:noFill/>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FFFFFF"/>
              </a:buClr>
              <a:buSzPts val="3000"/>
              <a:buFont typeface="Gill Sans"/>
              <a:buNone/>
            </a:pPr>
            <a:r>
              <a:rPr lang="en-US" sz="3000">
                <a:solidFill>
                  <a:srgbClr val="FFFFFF"/>
                </a:solidFill>
              </a:rPr>
              <a:t>PROPOSED SOLUTION</a:t>
            </a:r>
            <a:endParaRPr/>
          </a:p>
        </p:txBody>
      </p:sp>
      <p:sp>
        <p:nvSpPr>
          <p:cNvPr id="174" name="Google Shape;174;p20"/>
          <p:cNvSpPr txBox="1"/>
          <p:nvPr>
            <p:ph idx="1" type="body"/>
          </p:nvPr>
        </p:nvSpPr>
        <p:spPr>
          <a:xfrm>
            <a:off x="5591695" y="1402080"/>
            <a:ext cx="5320696" cy="4053840"/>
          </a:xfrm>
          <a:prstGeom prst="rect">
            <a:avLst/>
          </a:prstGeom>
          <a:noFill/>
          <a:ln>
            <a:noFill/>
          </a:ln>
        </p:spPr>
        <p:txBody>
          <a:bodyPr anchorCtr="0" anchor="ctr"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US"/>
              <a:t>The proposed solution is to create an AI-powered face recognition system integrated with real-time people counting. This system will automate attendance tracking and occupancy monitoring, using computer vision techniques for accurate, contactless operation. It will be deployed through an interactive platform like Streamlit, ensuring ease of use and real-time data processing for various environments such as schools, offices, and university &amp; hospitals</a:t>
            </a:r>
            <a:r>
              <a:rPr lang="en-US" sz="1400"/>
              <a:t>.</a:t>
            </a:r>
            <a:endParaRPr sz="1400"/>
          </a:p>
        </p:txBody>
      </p:sp>
      <p:pic>
        <p:nvPicPr>
          <p:cNvPr id="175" name="Google Shape;175;p20"/>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9" name="Shape 179"/>
        <p:cNvGrpSpPr/>
        <p:nvPr/>
      </p:nvGrpSpPr>
      <p:grpSpPr>
        <a:xfrm>
          <a:off x="0" y="0"/>
          <a:ext cx="0" cy="0"/>
          <a:chOff x="0" y="0"/>
          <a:chExt cx="0" cy="0"/>
        </a:xfrm>
      </p:grpSpPr>
      <p:sp>
        <p:nvSpPr>
          <p:cNvPr id="180" name="Google Shape;180;p21"/>
          <p:cNvSpPr/>
          <p:nvPr/>
        </p:nvSpPr>
        <p:spPr>
          <a:xfrm>
            <a:off x="1" y="0"/>
            <a:ext cx="3070172" cy="6858000"/>
          </a:xfrm>
          <a:prstGeom prst="rect">
            <a:avLst/>
          </a:prstGeom>
          <a:solidFill>
            <a:srgbClr val="1B1E3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1" name="Google Shape;181;p21"/>
          <p:cNvSpPr/>
          <p:nvPr/>
        </p:nvSpPr>
        <p:spPr>
          <a:xfrm>
            <a:off x="3070172" y="0"/>
            <a:ext cx="9121828"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2" name="Google Shape;182;p21"/>
          <p:cNvSpPr/>
          <p:nvPr/>
        </p:nvSpPr>
        <p:spPr>
          <a:xfrm>
            <a:off x="1117423" y="1443035"/>
            <a:ext cx="3971932" cy="3971930"/>
          </a:xfrm>
          <a:prstGeom prst="ellipse">
            <a:avLst/>
          </a:prstGeom>
          <a:solidFill>
            <a:srgbClr val="FFFFFF"/>
          </a:solidFill>
          <a:ln cap="flat" cmpd="sng" w="31750">
            <a:solidFill>
              <a:srgbClr val="376BD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83" name="Google Shape;183;p21"/>
          <p:cNvSpPr/>
          <p:nvPr>
            <p:ph type="title"/>
          </p:nvPr>
        </p:nvSpPr>
        <p:spPr>
          <a:xfrm>
            <a:off x="1260873" y="1586484"/>
            <a:ext cx="3685032" cy="3685032"/>
          </a:xfrm>
          <a:prstGeom prst="ellipse">
            <a:avLst/>
          </a:prstGeom>
          <a:solidFill>
            <a:srgbClr val="376BDC"/>
          </a:solidFill>
          <a:ln>
            <a:noFill/>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FFFFFF"/>
              </a:buClr>
              <a:buSzPts val="3000"/>
              <a:buFont typeface="Gill Sans"/>
              <a:buNone/>
            </a:pPr>
            <a:r>
              <a:rPr lang="en-US" sz="3000">
                <a:solidFill>
                  <a:srgbClr val="FFFFFF"/>
                </a:solidFill>
              </a:rPr>
              <a:t>SOLUTION DESIGN</a:t>
            </a:r>
            <a:endParaRPr/>
          </a:p>
        </p:txBody>
      </p:sp>
      <p:pic>
        <p:nvPicPr>
          <p:cNvPr id="184" name="Google Shape;184;p21"/>
          <p:cNvPicPr preferRelativeResize="0"/>
          <p:nvPr>
            <p:ph idx="1" type="body"/>
          </p:nvPr>
        </p:nvPicPr>
        <p:blipFill rotWithShape="1">
          <a:blip r:embed="rId3">
            <a:alphaModFix/>
          </a:blip>
          <a:srcRect b="0" l="0" r="0" t="0"/>
          <a:stretch/>
        </p:blipFill>
        <p:spPr>
          <a:xfrm>
            <a:off x="5352763" y="0"/>
            <a:ext cx="6685800" cy="6273000"/>
          </a:xfrm>
          <a:prstGeom prst="rect">
            <a:avLst/>
          </a:prstGeom>
          <a:noFill/>
          <a:ln cap="flat" cmpd="sng" w="9525">
            <a:solidFill>
              <a:schemeClr val="lt1"/>
            </a:solidFill>
            <a:prstDash val="solid"/>
            <a:round/>
            <a:headEnd len="sm" w="sm" type="none"/>
            <a:tailEnd len="sm" w="sm" type="none"/>
          </a:ln>
        </p:spPr>
      </p:pic>
      <p:pic>
        <p:nvPicPr>
          <p:cNvPr id="185" name="Google Shape;185;p21"/>
          <p:cNvPicPr preferRelativeResize="0"/>
          <p:nvPr/>
        </p:nvPicPr>
        <p:blipFill>
          <a:blip r:embed="rId4">
            <a:alphaModFix/>
          </a:blip>
          <a:stretch>
            <a:fillRect/>
          </a:stretch>
        </p:blipFill>
        <p:spPr>
          <a:xfrm>
            <a:off x="10444700" y="5271525"/>
            <a:ext cx="1747300" cy="167370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sp>
        <p:nvSpPr>
          <p:cNvPr id="190" name="Google Shape;190;p22"/>
          <p:cNvSpPr/>
          <p:nvPr/>
        </p:nvSpPr>
        <p:spPr>
          <a:xfrm>
            <a:off x="1" y="0"/>
            <a:ext cx="3070172" cy="6858000"/>
          </a:xfrm>
          <a:prstGeom prst="rect">
            <a:avLst/>
          </a:prstGeom>
          <a:solidFill>
            <a:srgbClr val="0E111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1" name="Google Shape;191;p22"/>
          <p:cNvSpPr/>
          <p:nvPr/>
        </p:nvSpPr>
        <p:spPr>
          <a:xfrm>
            <a:off x="3070172" y="0"/>
            <a:ext cx="9121828"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2" name="Google Shape;192;p22"/>
          <p:cNvSpPr/>
          <p:nvPr/>
        </p:nvSpPr>
        <p:spPr>
          <a:xfrm>
            <a:off x="1117423" y="1443035"/>
            <a:ext cx="3971932" cy="3971930"/>
          </a:xfrm>
          <a:prstGeom prst="ellipse">
            <a:avLst/>
          </a:prstGeom>
          <a:solidFill>
            <a:srgbClr val="FFFFFF"/>
          </a:solidFill>
          <a:ln cap="flat" cmpd="sng" w="31750">
            <a:solidFill>
              <a:srgbClr val="376BD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93" name="Google Shape;193;p22"/>
          <p:cNvSpPr/>
          <p:nvPr>
            <p:ph type="title"/>
          </p:nvPr>
        </p:nvSpPr>
        <p:spPr>
          <a:xfrm>
            <a:off x="1260873" y="1586484"/>
            <a:ext cx="3685032" cy="3685032"/>
          </a:xfrm>
          <a:prstGeom prst="ellipse">
            <a:avLst/>
          </a:prstGeom>
          <a:solidFill>
            <a:srgbClr val="376BDC"/>
          </a:solidFill>
          <a:ln>
            <a:noFill/>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FFFFFF"/>
              </a:buClr>
              <a:buSzPts val="2100"/>
              <a:buFont typeface="Gill Sans"/>
              <a:buNone/>
            </a:pPr>
            <a:r>
              <a:rPr lang="en-US" sz="2100">
                <a:solidFill>
                  <a:srgbClr val="FFFFFF"/>
                </a:solidFill>
              </a:rPr>
              <a:t>TECHNOLOGY STACK &amp; REQUIREMENTS</a:t>
            </a:r>
            <a:endParaRPr/>
          </a:p>
        </p:txBody>
      </p:sp>
      <p:sp>
        <p:nvSpPr>
          <p:cNvPr id="194" name="Google Shape;194;p22"/>
          <p:cNvSpPr txBox="1"/>
          <p:nvPr>
            <p:ph idx="1" type="body"/>
          </p:nvPr>
        </p:nvSpPr>
        <p:spPr>
          <a:xfrm>
            <a:off x="5591695" y="1402080"/>
            <a:ext cx="5320696" cy="4053840"/>
          </a:xfrm>
          <a:prstGeom prst="rect">
            <a:avLst/>
          </a:prstGeom>
          <a:noFill/>
          <a:ln>
            <a:noFill/>
          </a:ln>
        </p:spPr>
        <p:txBody>
          <a:bodyPr anchorCtr="0" anchor="ctr"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b="1" lang="en-US"/>
              <a:t>OpenCV &amp; YOLO</a:t>
            </a:r>
            <a:r>
              <a:rPr lang="en-US"/>
              <a:t>: For real-time face recognition and accurate people counting due to their speed and reliability.</a:t>
            </a:r>
            <a:endParaRPr/>
          </a:p>
          <a:p>
            <a:pPr indent="-228600" lvl="0" marL="228600" rtl="0" algn="l">
              <a:lnSpc>
                <a:spcPct val="100000"/>
              </a:lnSpc>
              <a:spcBef>
                <a:spcPts val="1000"/>
              </a:spcBef>
              <a:spcAft>
                <a:spcPts val="0"/>
              </a:spcAft>
              <a:buSzPts val="1800"/>
              <a:buChar char="•"/>
            </a:pPr>
            <a:r>
              <a:rPr b="1" lang="en-US"/>
              <a:t>Streamlit</a:t>
            </a:r>
            <a:r>
              <a:rPr lang="en-US"/>
              <a:t>: Chosen for fast deployment and creating an interactive UI with minimal effort.</a:t>
            </a:r>
            <a:endParaRPr/>
          </a:p>
          <a:p>
            <a:pPr indent="-228600" lvl="0" marL="228600" rtl="0" algn="l">
              <a:lnSpc>
                <a:spcPct val="100000"/>
              </a:lnSpc>
              <a:spcBef>
                <a:spcPts val="1000"/>
              </a:spcBef>
              <a:spcAft>
                <a:spcPts val="0"/>
              </a:spcAft>
              <a:buSzPts val="1800"/>
              <a:buChar char="•"/>
            </a:pPr>
            <a:r>
              <a:rPr b="1" lang="en-US"/>
              <a:t>Hardware</a:t>
            </a:r>
            <a:r>
              <a:rPr lang="en-US"/>
              <a:t>: Minimum 8GB RAM, GPU , camera for video feed.</a:t>
            </a:r>
            <a:endParaRPr/>
          </a:p>
          <a:p>
            <a:pPr indent="-228600" lvl="0" marL="228600" rtl="0" algn="l">
              <a:lnSpc>
                <a:spcPct val="100000"/>
              </a:lnSpc>
              <a:spcBef>
                <a:spcPts val="1000"/>
              </a:spcBef>
              <a:spcAft>
                <a:spcPts val="0"/>
              </a:spcAft>
              <a:buSzPts val="1800"/>
              <a:buChar char="•"/>
            </a:pPr>
            <a:r>
              <a:rPr b="1" lang="en-US"/>
              <a:t>Software</a:t>
            </a:r>
            <a:r>
              <a:rPr lang="en-US"/>
              <a:t>: Python, OpenCV, Tensor Flow, Pytorch, Yolo,Streamlit, and necessary libraries.</a:t>
            </a:r>
            <a:endParaRPr/>
          </a:p>
          <a:p>
            <a:pPr indent="0" lvl="0" marL="228600" rtl="0" algn="l">
              <a:lnSpc>
                <a:spcPct val="100000"/>
              </a:lnSpc>
              <a:spcBef>
                <a:spcPts val="1000"/>
              </a:spcBef>
              <a:spcAft>
                <a:spcPts val="0"/>
              </a:spcAft>
              <a:buNone/>
            </a:pPr>
            <a:r>
              <a:rPr lang="en-US"/>
              <a:t>.</a:t>
            </a:r>
            <a:endParaRPr/>
          </a:p>
        </p:txBody>
      </p:sp>
      <p:pic>
        <p:nvPicPr>
          <p:cNvPr id="195" name="Google Shape;195;p22"/>
          <p:cNvPicPr preferRelativeResize="0"/>
          <p:nvPr/>
        </p:nvPicPr>
        <p:blipFill>
          <a:blip r:embed="rId3">
            <a:alphaModFix/>
          </a:blip>
          <a:stretch>
            <a:fillRect/>
          </a:stretch>
        </p:blipFill>
        <p:spPr>
          <a:xfrm>
            <a:off x="10444700" y="5184300"/>
            <a:ext cx="1747300" cy="167370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199" name="Shape 199"/>
        <p:cNvGrpSpPr/>
        <p:nvPr/>
      </p:nvGrpSpPr>
      <p:grpSpPr>
        <a:xfrm>
          <a:off x="0" y="0"/>
          <a:ext cx="0" cy="0"/>
          <a:chOff x="0" y="0"/>
          <a:chExt cx="0" cy="0"/>
        </a:xfrm>
      </p:grpSpPr>
      <p:pic>
        <p:nvPicPr>
          <p:cNvPr descr="Five bulbs and one of them is glowing" id="200" name="Google Shape;200;p23"/>
          <p:cNvPicPr preferRelativeResize="0"/>
          <p:nvPr/>
        </p:nvPicPr>
        <p:blipFill rotWithShape="1">
          <a:blip r:embed="rId3">
            <a:alphaModFix/>
          </a:blip>
          <a:srcRect b="-1" l="20348" r="20317" t="0"/>
          <a:stretch/>
        </p:blipFill>
        <p:spPr>
          <a:xfrm>
            <a:off x="642" y="10"/>
            <a:ext cx="6096000" cy="6857990"/>
          </a:xfrm>
          <a:prstGeom prst="rect">
            <a:avLst/>
          </a:prstGeom>
          <a:noFill/>
          <a:ln>
            <a:noFill/>
          </a:ln>
        </p:spPr>
      </p:pic>
      <p:sp>
        <p:nvSpPr>
          <p:cNvPr id="201" name="Google Shape;201;p23"/>
          <p:cNvSpPr txBox="1"/>
          <p:nvPr>
            <p:ph type="title"/>
          </p:nvPr>
        </p:nvSpPr>
        <p:spPr>
          <a:xfrm>
            <a:off x="804672" y="2841505"/>
            <a:ext cx="4487298" cy="1174991"/>
          </a:xfrm>
          <a:prstGeom prst="rect">
            <a:avLst/>
          </a:prstGeom>
          <a:solidFill>
            <a:schemeClr val="dk1">
              <a:alpha val="60000"/>
            </a:schemeClr>
          </a:solidFill>
          <a:ln cap="flat" cmpd="sng" w="9525">
            <a:solidFill>
              <a:schemeClr val="lt1"/>
            </a:solidFill>
            <a:prstDash val="solid"/>
            <a:round/>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chemeClr val="lt1"/>
              </a:buClr>
              <a:buSzPts val="2400"/>
              <a:buFont typeface="Gill Sans"/>
              <a:buNone/>
            </a:pPr>
            <a:r>
              <a:rPr lang="en-US" sz="2400">
                <a:solidFill>
                  <a:schemeClr val="lt1"/>
                </a:solidFill>
              </a:rPr>
              <a:t>INNOVATIVE IDEA</a:t>
            </a:r>
            <a:endParaRPr/>
          </a:p>
        </p:txBody>
      </p:sp>
      <p:sp>
        <p:nvSpPr>
          <p:cNvPr id="202" name="Google Shape;202;p23"/>
          <p:cNvSpPr txBox="1"/>
          <p:nvPr>
            <p:ph idx="1" type="body"/>
          </p:nvPr>
        </p:nvSpPr>
        <p:spPr>
          <a:xfrm>
            <a:off x="6743941" y="976129"/>
            <a:ext cx="4804931" cy="4919815"/>
          </a:xfrm>
          <a:prstGeom prst="rect">
            <a:avLst/>
          </a:prstGeom>
          <a:noFill/>
          <a:ln>
            <a:noFill/>
          </a:ln>
        </p:spPr>
        <p:txBody>
          <a:bodyPr anchorCtr="0" anchor="ctr"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US"/>
              <a:t>An innovative idea is to integrate real-time anomaly detection alongside face recognition and people counting. This feature would alert administrators to unusual activities, such as overcrowding or unauthorized access, enhancing security and crowd management. Additionally, implementing a self-learning AI model that improves accuracy over time based on environmental changes (lighting, angles) would make the solution more adaptable and precise compared to other static systems.</a:t>
            </a:r>
            <a:endParaRPr/>
          </a:p>
          <a:p>
            <a:pPr indent="-228600" lvl="0" marL="228600" rtl="0" algn="l">
              <a:lnSpc>
                <a:spcPct val="100000"/>
              </a:lnSpc>
              <a:spcBef>
                <a:spcPts val="1000"/>
              </a:spcBef>
              <a:spcAft>
                <a:spcPts val="0"/>
              </a:spcAft>
              <a:buSzPts val="1800"/>
              <a:buChar char="•"/>
            </a:pPr>
            <a:r>
              <a:rPr lang="en-US"/>
              <a:t>Another innovative idea is that on admins can login &amp; register according to there job roles in different organizations ,  School &amp; University ,  Hospital , Office</a:t>
            </a:r>
            <a:r>
              <a:rPr lang="en-US" sz="1400"/>
              <a:t>.</a:t>
            </a:r>
            <a:endParaRPr/>
          </a:p>
        </p:txBody>
      </p:sp>
      <p:pic>
        <p:nvPicPr>
          <p:cNvPr id="203" name="Google Shape;203;p23"/>
          <p:cNvPicPr preferRelativeResize="0"/>
          <p:nvPr/>
        </p:nvPicPr>
        <p:blipFill>
          <a:blip r:embed="rId4">
            <a:alphaModFix/>
          </a:blip>
          <a:stretch>
            <a:fillRect/>
          </a:stretch>
        </p:blipFill>
        <p:spPr>
          <a:xfrm>
            <a:off x="10444700" y="5184300"/>
            <a:ext cx="1747300" cy="167370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356DE2"/>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